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Override PartName="/ppt/slides/slide41.xml" ContentType="application/vnd.openxmlformats-officedocument.presentationml.slide+xml"/>
  <Override PartName="/ppt/slides/slide14.xml" ContentType="application/vnd.openxmlformats-officedocument.presentationml.slide+xml"/>
  <Default Extension="rels" ContentType="application/vnd.openxmlformats-package.relationships+xml"/>
  <Override PartName="/ppt/slides/slide5.xml" ContentType="application/vnd.openxmlformats-officedocument.presentationml.slide+xml"/>
  <Override PartName="/ppt/slides/slide38.xml" ContentType="application/vnd.openxmlformats-officedocument.presentationml.slide+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slides/slide34.xml" ContentType="application/vnd.openxmlformats-officedocument.presentationml.slide+xml"/>
  <Override PartName="/ppt/theme/theme2.xml" ContentType="application/vnd.openxmlformats-officedocument.theme+xml"/>
  <Override PartName="/ppt/slideLayouts/slideLayout1.xml" ContentType="application/vnd.openxmlformats-officedocument.presentationml.slideLayout+xml"/>
  <Default Extension="jpeg" ContentType="image/jpeg"/>
  <Override PartName="/ppt/slides/slide22.xml" ContentType="application/vnd.openxmlformats-officedocument.presentationml.slide+xml"/>
  <Override PartName="/ppt/slides/slide30.xml" ContentType="application/vnd.openxmlformats-officedocument.presentationml.slide+xml"/>
  <Override PartName="/docProps/app.xml" ContentType="application/vnd.openxmlformats-officedocument.extended-properties+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42.xml" ContentType="application/vnd.openxmlformats-officedocument.presentationml.slide+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ppt/slides/slide39.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theme/theme3.xml" ContentType="application/vnd.openxmlformats-officedocument.theme+xml"/>
  <Override PartName="/ppt/slides/slide23.xml" ContentType="application/vnd.openxmlformats-officedocument.presentationml.slide+xml"/>
  <Override PartName="/ppt/slides/slide31.xml" ContentType="application/vnd.openxmlformats-officedocument.presentationml.slide+xml"/>
  <Override PartName="/ppt/slides/slide43.xml" ContentType="application/vnd.openxmlformats-officedocument.presentationml.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45"/>
  </p:notesMasterIdLst>
  <p:handoutMasterIdLst>
    <p:handoutMasterId r:id="rId46"/>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Lst>
  <p:sldSz cx="13004800" cy="9753600"/>
  <p:notesSz cx="6858000" cy="9144000"/>
  <p:defaultTextStyle>
    <a:defPPr>
      <a:defRPr lang="en-US"/>
    </a:defPPr>
    <a:lvl1pPr algn="l" defTabSz="584200" rtl="0" fontAlgn="base">
      <a:spcBef>
        <a:spcPct val="0"/>
      </a:spcBef>
      <a:spcAft>
        <a:spcPct val="0"/>
      </a:spcAft>
      <a:defRPr sz="4200" kern="1200">
        <a:solidFill>
          <a:schemeClr val="tx1"/>
        </a:solidFill>
        <a:latin typeface="Arial" pitchFamily="-104" charset="0"/>
        <a:ea typeface="ＭＳ Ｐゴシック" pitchFamily="-104" charset="-128"/>
        <a:cs typeface="ＭＳ Ｐゴシック" pitchFamily="-104" charset="-128"/>
        <a:sym typeface="Lucida Grande" pitchFamily="-104" charset="0"/>
      </a:defRPr>
    </a:lvl1pPr>
    <a:lvl2pPr marL="457200" indent="-114300" algn="l" defTabSz="584200" rtl="0" fontAlgn="base">
      <a:spcBef>
        <a:spcPct val="0"/>
      </a:spcBef>
      <a:spcAft>
        <a:spcPct val="0"/>
      </a:spcAft>
      <a:defRPr sz="4200" kern="1200">
        <a:solidFill>
          <a:schemeClr val="tx1"/>
        </a:solidFill>
        <a:latin typeface="Arial" pitchFamily="-104" charset="0"/>
        <a:ea typeface="ＭＳ Ｐゴシック" pitchFamily="-104" charset="-128"/>
        <a:cs typeface="ＭＳ Ｐゴシック" pitchFamily="-104" charset="-128"/>
        <a:sym typeface="Lucida Grande" pitchFamily="-104" charset="0"/>
      </a:defRPr>
    </a:lvl2pPr>
    <a:lvl3pPr marL="914400" indent="-228600" algn="l" defTabSz="584200" rtl="0" fontAlgn="base">
      <a:spcBef>
        <a:spcPct val="0"/>
      </a:spcBef>
      <a:spcAft>
        <a:spcPct val="0"/>
      </a:spcAft>
      <a:defRPr sz="4200" kern="1200">
        <a:solidFill>
          <a:schemeClr val="tx1"/>
        </a:solidFill>
        <a:latin typeface="Arial" pitchFamily="-104" charset="0"/>
        <a:ea typeface="ＭＳ Ｐゴシック" pitchFamily="-104" charset="-128"/>
        <a:cs typeface="ＭＳ Ｐゴシック" pitchFamily="-104" charset="-128"/>
        <a:sym typeface="Lucida Grande" pitchFamily="-104" charset="0"/>
      </a:defRPr>
    </a:lvl3pPr>
    <a:lvl4pPr marL="1371600" indent="-342900" algn="l" defTabSz="584200" rtl="0" fontAlgn="base">
      <a:spcBef>
        <a:spcPct val="0"/>
      </a:spcBef>
      <a:spcAft>
        <a:spcPct val="0"/>
      </a:spcAft>
      <a:defRPr sz="4200" kern="1200">
        <a:solidFill>
          <a:schemeClr val="tx1"/>
        </a:solidFill>
        <a:latin typeface="Arial" pitchFamily="-104" charset="0"/>
        <a:ea typeface="ＭＳ Ｐゴシック" pitchFamily="-104" charset="-128"/>
        <a:cs typeface="ＭＳ Ｐゴシック" pitchFamily="-104" charset="-128"/>
        <a:sym typeface="Lucida Grande" pitchFamily="-104" charset="0"/>
      </a:defRPr>
    </a:lvl4pPr>
    <a:lvl5pPr marL="1828800" indent="-457200" algn="l" defTabSz="584200" rtl="0" fontAlgn="base">
      <a:spcBef>
        <a:spcPct val="0"/>
      </a:spcBef>
      <a:spcAft>
        <a:spcPct val="0"/>
      </a:spcAft>
      <a:defRPr sz="4200" kern="1200">
        <a:solidFill>
          <a:schemeClr val="tx1"/>
        </a:solidFill>
        <a:latin typeface="Arial" pitchFamily="-104" charset="0"/>
        <a:ea typeface="ＭＳ Ｐゴシック" pitchFamily="-104" charset="-128"/>
        <a:cs typeface="ＭＳ Ｐゴシック" pitchFamily="-104" charset="-128"/>
        <a:sym typeface="Lucida Grande" pitchFamily="-104" charset="0"/>
      </a:defRPr>
    </a:lvl5pPr>
    <a:lvl6pPr marL="2286000" algn="l" defTabSz="457200" rtl="0" eaLnBrk="1" latinLnBrk="0" hangingPunct="1">
      <a:defRPr sz="4200" kern="1200">
        <a:solidFill>
          <a:schemeClr val="tx1"/>
        </a:solidFill>
        <a:latin typeface="Arial" pitchFamily="-104" charset="0"/>
        <a:ea typeface="ＭＳ Ｐゴシック" pitchFamily="-104" charset="-128"/>
        <a:cs typeface="ＭＳ Ｐゴシック" pitchFamily="-104" charset="-128"/>
        <a:sym typeface="Lucida Grande" pitchFamily="-104" charset="0"/>
      </a:defRPr>
    </a:lvl6pPr>
    <a:lvl7pPr marL="2743200" algn="l" defTabSz="457200" rtl="0" eaLnBrk="1" latinLnBrk="0" hangingPunct="1">
      <a:defRPr sz="4200" kern="1200">
        <a:solidFill>
          <a:schemeClr val="tx1"/>
        </a:solidFill>
        <a:latin typeface="Arial" pitchFamily="-104" charset="0"/>
        <a:ea typeface="ＭＳ Ｐゴシック" pitchFamily="-104" charset="-128"/>
        <a:cs typeface="ＭＳ Ｐゴシック" pitchFamily="-104" charset="-128"/>
        <a:sym typeface="Lucida Grande" pitchFamily="-104" charset="0"/>
      </a:defRPr>
    </a:lvl7pPr>
    <a:lvl8pPr marL="3200400" algn="l" defTabSz="457200" rtl="0" eaLnBrk="1" latinLnBrk="0" hangingPunct="1">
      <a:defRPr sz="4200" kern="1200">
        <a:solidFill>
          <a:schemeClr val="tx1"/>
        </a:solidFill>
        <a:latin typeface="Arial" pitchFamily="-104" charset="0"/>
        <a:ea typeface="ＭＳ Ｐゴシック" pitchFamily="-104" charset="-128"/>
        <a:cs typeface="ＭＳ Ｐゴシック" pitchFamily="-104" charset="-128"/>
        <a:sym typeface="Lucida Grande" pitchFamily="-104" charset="0"/>
      </a:defRPr>
    </a:lvl8pPr>
    <a:lvl9pPr marL="3657600" algn="l" defTabSz="457200" rtl="0" eaLnBrk="1" latinLnBrk="0" hangingPunct="1">
      <a:defRPr sz="4200" kern="1200">
        <a:solidFill>
          <a:schemeClr val="tx1"/>
        </a:solidFill>
        <a:latin typeface="Arial" pitchFamily="-104" charset="0"/>
        <a:ea typeface="ＭＳ Ｐゴシック" pitchFamily="-104" charset="-128"/>
        <a:cs typeface="ＭＳ Ｐゴシック" pitchFamily="-104" charset="-128"/>
        <a:sym typeface="Lucida Grande" pitchFamily="-104" charset="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p:present/>
    <p:sldAll/>
    <p:penClr>
      <a:srgbClr val="FF0000"/>
    </p:penClr>
  </p:showPr>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365C0"/>
          </a:solidFill>
        </a:fill>
      </a:tcStyle>
    </a:firstRow>
  </a:tblStyle>
  <a:tblStyle styleId="{C7B018BB-80A7-4F77-B60F-C8B233D01FF8}" styleName="">
    <a:tblBg/>
    <a:wholeTbl>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a:font>
          <a:latin typeface="Helvetica Light"/>
          <a:ea typeface="Helvetica Light"/>
          <a:cs typeface="Helvetica Light"/>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a:font>
          <a:latin typeface="Helvetica Light"/>
          <a:ea typeface="Helvetica Light"/>
          <a:cs typeface="Helvetica Light"/>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00882B"/>
          </a:solidFill>
        </a:fill>
      </a:tcStyle>
    </a:firstRow>
  </a:tblStyle>
  <a:tblStyle styleId="{EEE7283C-3CF3-47DC-8721-378D4A62B228}" styleName="">
    <a:tblBg/>
    <a:wholeTbl>
      <a:tcTxStyle>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a:font>
          <a:latin typeface="Helvetica Light"/>
          <a:ea typeface="Helvetica Light"/>
          <a:cs typeface="Helvetica Light"/>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a:font>
          <a:latin typeface="Helvetica Light"/>
          <a:ea typeface="Helvetica Light"/>
          <a:cs typeface="Helvetica Light"/>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a:font>
          <a:latin typeface="Helvetica Light"/>
          <a:ea typeface="Helvetica Light"/>
          <a:cs typeface="Helvetica Light"/>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a:font>
          <a:latin typeface="Helvetica Light"/>
          <a:ea typeface="Helvetica Light"/>
          <a:cs typeface="Helvetica Light"/>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a:font>
          <a:latin typeface="Helvetica Light"/>
          <a:ea typeface="Helvetica Light"/>
          <a:cs typeface="Helvetica Light"/>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a:font>
          <a:latin typeface="Helvetica Light"/>
          <a:ea typeface="Helvetica Light"/>
          <a:cs typeface="Helvetica Light"/>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a:font>
          <a:latin typeface="Helvetica Light"/>
          <a:ea typeface="Helvetica Light"/>
          <a:cs typeface="Helvetica Light"/>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a:font>
          <a:latin typeface="Helvetica Light"/>
          <a:ea typeface="Helvetica Light"/>
          <a:cs typeface="Helvetica Light"/>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a:font>
          <a:latin typeface="Helvetica Light"/>
          <a:ea typeface="Helvetica Light"/>
          <a:cs typeface="Helvetica Light"/>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Gill Sans"/>
          <a:ea typeface="Gill Sans"/>
          <a:cs typeface="Gill Sans"/>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a:tcStyle>
        <a:tcBdr/>
        <a:fill>
          <a:solidFill>
            <a:srgbClr val="C5C7C9">
              <a:alpha val="30000"/>
            </a:srgbClr>
          </a:solidFill>
        </a:fill>
      </a:tcStyle>
    </a:band2H>
    <a:firstCol>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Col>
    <a:la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lastRow>
    <a:fir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94" d="100"/>
          <a:sy n="94" d="100"/>
        </p:scale>
        <p:origin x="-704" y="-104"/>
      </p:cViewPr>
      <p:guideLst>
        <p:guide orient="horz" pos="3072"/>
        <p:guide pos="409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46" Type="http://schemas.openxmlformats.org/officeDocument/2006/relationships/handoutMaster" Target="handoutMasters/handoutMaster1.xml"/><Relationship Id="rId47" Type="http://schemas.openxmlformats.org/officeDocument/2006/relationships/printerSettings" Target="printerSettings/printerSettings1.bin"/><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heme" Target="theme/theme1.xml"/><Relationship Id="rId5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CB3DC49-AE70-8D49-86CD-641B3AC6ED80}" type="datetimeFigureOut">
              <a:t>7/10/14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19E2043-A01F-D940-9B06-0B0F765A2999}" type="slidenum">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9" name="Shape 29"/>
          <p:cNvSpPr>
            <a:spLocks noGrp="1" noRot="1" noChangeAspect="1"/>
          </p:cNvSpPr>
          <p:nvPr>
            <p:ph type="sldImg"/>
          </p:nvPr>
        </p:nvSpPr>
        <p:spPr>
          <a:xfrm>
            <a:off x="1143000" y="685800"/>
            <a:ext cx="4572000" cy="3429000"/>
          </a:xfrm>
          <a:prstGeom prst="rect">
            <a:avLst/>
          </a:prstGeom>
        </p:spPr>
        <p:txBody>
          <a:bodyPr/>
          <a:lstStyle/>
          <a:p>
            <a:pPr lvl="0"/>
            <a:endParaRPr noProof="0">
              <a:sym typeface="Lucida Grande"/>
            </a:endParaRPr>
          </a:p>
        </p:txBody>
      </p:sp>
      <p:sp>
        <p:nvSpPr>
          <p:cNvPr id="30" name="Shape 30"/>
          <p:cNvSpPr>
            <a:spLocks noGrp="1"/>
          </p:cNvSpPr>
          <p:nvPr>
            <p:ph type="body" sz="quarter" idx="1"/>
          </p:nvPr>
        </p:nvSpPr>
        <p:spPr>
          <a:xfrm>
            <a:off x="914400" y="4343400"/>
            <a:ext cx="5029200" cy="4114800"/>
          </a:xfrm>
          <a:prstGeom prst="rect">
            <a:avLst/>
          </a:prstGeom>
        </p:spPr>
        <p:txBody>
          <a:bodyPr/>
          <a:lstStyle/>
          <a:p>
            <a:pPr lvl="0"/>
            <a:endParaRPr noProof="0">
              <a:sym typeface="Lucida Grande"/>
            </a:endParaRPr>
          </a:p>
        </p:txBody>
      </p:sp>
    </p:spTree>
  </p:cSld>
  <p:clrMap bg1="lt1" tx1="dk1" bg2="lt2" tx2="dk2" accent1="accent1" accent2="accent2" accent3="accent3" accent4="accent4" accent5="accent5" accent6="accent6" hlink="hlink" folHlink="folHlink"/>
  <p:notesStyle>
    <a:lvl1pPr algn="l" defTabSz="584200" rtl="0" eaLnBrk="0" fontAlgn="base" hangingPunct="0">
      <a:spcBef>
        <a:spcPct val="30000"/>
      </a:spcBef>
      <a:spcAft>
        <a:spcPct val="0"/>
      </a:spcAft>
      <a:defRPr sz="2200">
        <a:solidFill>
          <a:schemeClr val="tx1"/>
        </a:solidFill>
        <a:latin typeface="+mn-lt"/>
        <a:ea typeface="+mn-ea"/>
        <a:cs typeface="+mn-cs"/>
        <a:sym typeface="Lucida Grande" pitchFamily="-104" charset="0"/>
      </a:defRPr>
    </a:lvl1pPr>
    <a:lvl2pPr marL="37931725" indent="-37474525" algn="l" defTabSz="584200" rtl="0" eaLnBrk="0" fontAlgn="base" hangingPunct="0">
      <a:spcBef>
        <a:spcPct val="30000"/>
      </a:spcBef>
      <a:spcAft>
        <a:spcPct val="0"/>
      </a:spcAft>
      <a:defRPr sz="2200">
        <a:solidFill>
          <a:schemeClr val="tx1"/>
        </a:solidFill>
        <a:latin typeface="+mn-lt"/>
        <a:ea typeface="+mn-ea"/>
        <a:cs typeface="+mn-cs"/>
        <a:sym typeface="Lucida Grande" pitchFamily="-104" charset="0"/>
      </a:defRPr>
    </a:lvl2pPr>
    <a:lvl3pPr indent="457200" defTabSz="584200" eaLnBrk="0" fontAlgn="base" hangingPunct="0">
      <a:spcBef>
        <a:spcPct val="30000"/>
      </a:spcBef>
      <a:spcAft>
        <a:spcPct val="0"/>
      </a:spcAft>
      <a:defRPr sz="2200">
        <a:solidFill>
          <a:schemeClr val="tx1"/>
        </a:solidFill>
        <a:latin typeface="+mn-lt"/>
        <a:ea typeface="+mn-ea"/>
        <a:cs typeface="+mn-cs"/>
        <a:sym typeface="Lucida Grande" pitchFamily="-104" charset="0"/>
      </a:defRPr>
    </a:lvl3pPr>
    <a:lvl4pPr indent="685800" defTabSz="584200" eaLnBrk="0" fontAlgn="base" hangingPunct="0">
      <a:spcBef>
        <a:spcPct val="30000"/>
      </a:spcBef>
      <a:spcAft>
        <a:spcPct val="0"/>
      </a:spcAft>
      <a:defRPr sz="2200">
        <a:solidFill>
          <a:schemeClr val="tx1"/>
        </a:solidFill>
        <a:latin typeface="+mn-lt"/>
        <a:ea typeface="+mn-ea"/>
        <a:cs typeface="+mn-cs"/>
        <a:sym typeface="Lucida Grande" pitchFamily="-104" charset="0"/>
      </a:defRPr>
    </a:lvl4pPr>
    <a:lvl5pPr indent="914400" defTabSz="584200" eaLnBrk="0" fontAlgn="base" hangingPunct="0">
      <a:spcBef>
        <a:spcPct val="30000"/>
      </a:spcBef>
      <a:spcAft>
        <a:spcPct val="0"/>
      </a:spcAft>
      <a:defRPr sz="2200">
        <a:solidFill>
          <a:schemeClr val="tx1"/>
        </a:solidFill>
        <a:latin typeface="+mn-lt"/>
        <a:ea typeface="+mn-ea"/>
        <a:cs typeface="+mn-cs"/>
        <a:sym typeface="Lucida Grande" pitchFamily="-104" charset="0"/>
      </a:defRPr>
    </a:lvl5pPr>
    <a:lvl6pPr indent="1143000" defTabSz="584200">
      <a:defRPr sz="2200">
        <a:latin typeface="+mn-lt"/>
        <a:ea typeface="+mn-ea"/>
        <a:cs typeface="+mn-cs"/>
        <a:sym typeface="Lucida Grande"/>
      </a:defRPr>
    </a:lvl6pPr>
    <a:lvl7pPr indent="1371600" defTabSz="584200">
      <a:defRPr sz="2200">
        <a:latin typeface="+mn-lt"/>
        <a:ea typeface="+mn-ea"/>
        <a:cs typeface="+mn-cs"/>
        <a:sym typeface="Lucida Grande"/>
      </a:defRPr>
    </a:lvl7pPr>
    <a:lvl8pPr indent="1600200" defTabSz="584200">
      <a:defRPr sz="2200">
        <a:latin typeface="+mn-lt"/>
        <a:ea typeface="+mn-ea"/>
        <a:cs typeface="+mn-cs"/>
        <a:sym typeface="Lucida Grande"/>
      </a:defRPr>
    </a:lvl8pPr>
    <a:lvl9pPr indent="1828800" defTabSz="584200">
      <a:defRPr sz="2200">
        <a:latin typeface="+mn-lt"/>
        <a:ea typeface="+mn-ea"/>
        <a:cs typeface="+mn-cs"/>
        <a:sym typeface="Lucida Grande"/>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Shape 55"/>
          <p:cNvSpPr>
            <a:spLocks noGrp="1" noRot="1" noChangeAspect="1"/>
          </p:cNvSpPr>
          <p:nvPr>
            <p:ph type="sldImg"/>
          </p:nvPr>
        </p:nvSpPr>
        <p:spPr bwMode="auto">
          <a:noFill/>
        </p:spPr>
      </p:sp>
      <p:sp>
        <p:nvSpPr>
          <p:cNvPr id="17411" name="Shape 56"/>
          <p:cNvSpPr>
            <a:spLocks noGrp="1"/>
          </p:cNvSpPr>
          <p:nvPr>
            <p:ph type="body" sz="quarter" idx="1"/>
          </p:nvPr>
        </p:nvSpPr>
        <p:spPr bwMode="auto">
          <a:noFill/>
        </p:spPr>
        <p:txBody>
          <a:bodyPr vert="horz" wrap="square" lIns="91440" tIns="45720" rIns="91440" bIns="45720" numCol="1" anchor="t" anchorCtr="0" compatLnSpc="1">
            <a:prstTxWarp prst="textNoShape">
              <a:avLst/>
            </a:prstTxWarp>
          </a:bodyPr>
          <a:lstStyle/>
          <a:p>
            <a:pPr defTabSz="457200" eaLnBrk="1" hangingPunct="1">
              <a:spcBef>
                <a:spcPct val="0"/>
              </a:spcBef>
            </a:pPr>
            <a:r>
              <a:rPr lang="en-US" sz="1100">
                <a:solidFill>
                  <a:srgbClr val="040404"/>
                </a:solidFill>
                <a:latin typeface="Arial" pitchFamily="-104" charset="0"/>
                <a:ea typeface="Arial" pitchFamily="-104" charset="0"/>
                <a:cs typeface="Arial" pitchFamily="-104" charset="0"/>
                <a:sym typeface="Arial" pitchFamily="-104" charset="0"/>
              </a:rPr>
              <a:t>Wij doen onderzoek door prototypes te maken en interventies te organiseren, door technische mogelijkheden beschikbaar te maken voor het publiek, in bijvoorbeeld een Fablab of een open bio-lab, zodat innovatie niet alleen een activiteit is van wetenschap en industrie maar ook een “speelplek” voor iedereen kan zijn. En door voorbeelden te ontwikkelen waarin open data en open design principes een rol spelen, die de huidige manier van werken bevragen. </a:t>
            </a:r>
          </a:p>
          <a:p>
            <a:pPr defTabSz="457200" eaLnBrk="1" hangingPunct="1">
              <a:spcBef>
                <a:spcPct val="0"/>
              </a:spcBef>
            </a:pPr>
            <a:r>
              <a:rPr lang="en-US" sz="1100">
                <a:solidFill>
                  <a:srgbClr val="040404"/>
                </a:solidFill>
                <a:latin typeface="Arial" pitchFamily="-104" charset="0"/>
                <a:ea typeface="Arial" pitchFamily="-104" charset="0"/>
                <a:cs typeface="Arial" pitchFamily="-104" charset="0"/>
                <a:sym typeface="Arial" pitchFamily="-104" charset="0"/>
              </a:rPr>
              <a:t>We doen dat vanuit samenwerking met gebruikers en andere betrokkenen, in co-creatie en op manieren die om een andere vorm van expressie vragen. Denk aan de inzet van LEGO om mensen hun visie en vragen te laten uitdrukken.</a:t>
            </a:r>
          </a:p>
          <a:p>
            <a:pPr defTabSz="457200" eaLnBrk="1" hangingPunct="1">
              <a:spcBef>
                <a:spcPct val="0"/>
              </a:spcBef>
            </a:pPr>
            <a:endParaRPr lang="en-US">
              <a:solidFill>
                <a:srgbClr val="000000"/>
              </a:solidFill>
            </a:endParaRPr>
          </a:p>
          <a:p>
            <a:pPr defTabSz="457200" eaLnBrk="1" hangingPunct="1">
              <a:spcBef>
                <a:spcPct val="0"/>
              </a:spcBef>
            </a:pPr>
            <a:endParaRPr lang="en-US" sz="1300">
              <a:solidFill>
                <a:srgbClr val="040404"/>
              </a:solidFill>
              <a:latin typeface="Arial" pitchFamily="-104" charset="0"/>
              <a:ea typeface="Arial" pitchFamily="-104" charset="0"/>
              <a:cs typeface="Arial" pitchFamily="-104" charset="0"/>
              <a:sym typeface="Arial" pitchFamily="-104" charset="0"/>
            </a:endParaRPr>
          </a:p>
          <a:p>
            <a:pPr defTabSz="457200" eaLnBrk="1" hangingPunct="1">
              <a:spcBef>
                <a:spcPct val="0"/>
              </a:spcBef>
            </a:pPr>
            <a:r>
              <a:rPr lang="en-US" sz="1300">
                <a:solidFill>
                  <a:srgbClr val="040404"/>
                </a:solidFill>
                <a:latin typeface="Arial" pitchFamily="-104" charset="0"/>
                <a:ea typeface="Arial" pitchFamily="-104" charset="0"/>
                <a:cs typeface="Arial" pitchFamily="-104" charset="0"/>
                <a:sym typeface="Arial" pitchFamily="-104" charset="0"/>
              </a:rPr>
              <a:t>1. creating insights togethers, understanding the context and building empathy, small groups (user research) =&gt; interviews</a:t>
            </a:r>
          </a:p>
          <a:p>
            <a:pPr defTabSz="457200" eaLnBrk="1" hangingPunct="1">
              <a:spcBef>
                <a:spcPct val="0"/>
              </a:spcBef>
            </a:pPr>
            <a:r>
              <a:rPr lang="en-US" sz="1300">
                <a:solidFill>
                  <a:srgbClr val="040404"/>
                </a:solidFill>
                <a:latin typeface="Arial" pitchFamily="-104" charset="0"/>
                <a:ea typeface="Arial" pitchFamily="-104" charset="0"/>
                <a:cs typeface="Arial" pitchFamily="-104" charset="0"/>
                <a:sym typeface="Arial" pitchFamily="-104" charset="0"/>
              </a:rPr>
              <a:t>2. co-creation, design thinking, inspiration for conceptualisation =&gt; workshops</a:t>
            </a:r>
          </a:p>
          <a:p>
            <a:pPr defTabSz="457200" eaLnBrk="1" hangingPunct="1">
              <a:spcBef>
                <a:spcPct val="0"/>
              </a:spcBef>
            </a:pPr>
            <a:r>
              <a:rPr lang="en-US" sz="1300">
                <a:solidFill>
                  <a:srgbClr val="040404"/>
                </a:solidFill>
                <a:latin typeface="Arial" pitchFamily="-104" charset="0"/>
                <a:ea typeface="Arial" pitchFamily="-104" charset="0"/>
                <a:cs typeface="Arial" pitchFamily="-104" charset="0"/>
                <a:sym typeface="Arial" pitchFamily="-104" charset="0"/>
              </a:rPr>
              <a:t>3. prototyping, making objects, iteration, involvement of users in every stage =&gt; fablab</a:t>
            </a:r>
          </a:p>
          <a:p>
            <a:pPr defTabSz="457200" eaLnBrk="1" hangingPunct="1">
              <a:spcBef>
                <a:spcPct val="0"/>
              </a:spcBef>
            </a:pPr>
            <a:r>
              <a:rPr lang="en-US" sz="1300">
                <a:solidFill>
                  <a:srgbClr val="040404"/>
                </a:solidFill>
                <a:latin typeface="Arial" pitchFamily="-104" charset="0"/>
                <a:ea typeface="Arial" pitchFamily="-104" charset="0"/>
                <a:cs typeface="Arial" pitchFamily="-104" charset="0"/>
                <a:sym typeface="Arial" pitchFamily="-104" charset="0"/>
              </a:rPr>
              <a:t>4. share knowledge, participation, evaluation / workshops &amp; events / living labs =&gt; publications &amp; events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Shape 63"/>
          <p:cNvSpPr>
            <a:spLocks noGrp="1" noRot="1" noChangeAspect="1"/>
          </p:cNvSpPr>
          <p:nvPr>
            <p:ph type="sldImg"/>
          </p:nvPr>
        </p:nvSpPr>
        <p:spPr bwMode="auto">
          <a:noFill/>
        </p:spPr>
      </p:sp>
      <p:sp>
        <p:nvSpPr>
          <p:cNvPr id="19459" name="Shape 64"/>
          <p:cNvSpPr>
            <a:spLocks noGrp="1"/>
          </p:cNvSpPr>
          <p:nvPr>
            <p:ph type="body" sz="quarter" idx="1"/>
          </p:nvPr>
        </p:nvSpPr>
        <p:spPr bwMode="auto">
          <a:noFill/>
        </p:spPr>
        <p:txBody>
          <a:bodyPr vert="horz" wrap="square" lIns="91440" tIns="45720" rIns="91440" bIns="45720" numCol="1" anchor="t" anchorCtr="0" compatLnSpc="1">
            <a:prstTxWarp prst="textNoShape">
              <a:avLst/>
            </a:prstTxWarp>
          </a:bodyPr>
          <a:lstStyle/>
          <a:p>
            <a:pPr defTabSz="457200" eaLnBrk="1" hangingPunct="1">
              <a:spcBef>
                <a:spcPct val="0"/>
              </a:spcBef>
            </a:pPr>
            <a:r>
              <a:rPr lang="en-US" sz="1100">
                <a:solidFill>
                  <a:srgbClr val="040404"/>
                </a:solidFill>
                <a:latin typeface="Arial" pitchFamily="-104" charset="0"/>
                <a:ea typeface="Arial" pitchFamily="-104" charset="0"/>
                <a:cs typeface="Arial" pitchFamily="-104" charset="0"/>
                <a:sym typeface="Arial" pitchFamily="-104" charset="0"/>
              </a:rPr>
              <a:t>Wij doen onderzoek door prototypes te maken en interventies te organiseren, door technische mogelijkheden beschikbaar te maken voor het publiek, in bijvoorbeeld een Fablab of een open bio-lab, zodat innovatie niet alleen een activiteit is van wetenschap en industrie maar ook een “speelplek” voor iedereen kan zijn. En door voorbeelden te ontwikkelen waarin open data en open design principes een rol spelen, die de huidige manier van werken bevragen. </a:t>
            </a:r>
          </a:p>
          <a:p>
            <a:pPr defTabSz="457200" eaLnBrk="1" hangingPunct="1">
              <a:spcBef>
                <a:spcPct val="0"/>
              </a:spcBef>
            </a:pPr>
            <a:r>
              <a:rPr lang="en-US" sz="1100">
                <a:solidFill>
                  <a:srgbClr val="040404"/>
                </a:solidFill>
                <a:latin typeface="Arial" pitchFamily="-104" charset="0"/>
                <a:ea typeface="Arial" pitchFamily="-104" charset="0"/>
                <a:cs typeface="Arial" pitchFamily="-104" charset="0"/>
                <a:sym typeface="Arial" pitchFamily="-104" charset="0"/>
              </a:rPr>
              <a:t>We doen dat vanuit samenwerking met gebruikers en andere betrokkenen, in co-creatie en op manieren die om een andere vorm van expressie vragen. Denk aan de inzet van LEGO om mensen hun visie en vragen te laten uitdrukken.</a:t>
            </a:r>
          </a:p>
          <a:p>
            <a:pPr defTabSz="457200" eaLnBrk="1" hangingPunct="1">
              <a:spcBef>
                <a:spcPct val="0"/>
              </a:spcBef>
            </a:pPr>
            <a:endParaRPr lang="en-US">
              <a:solidFill>
                <a:srgbClr val="000000"/>
              </a:solidFill>
            </a:endParaRPr>
          </a:p>
          <a:p>
            <a:pPr defTabSz="457200" eaLnBrk="1" hangingPunct="1">
              <a:spcBef>
                <a:spcPct val="0"/>
              </a:spcBef>
            </a:pPr>
            <a:endParaRPr lang="en-US" sz="1300">
              <a:solidFill>
                <a:srgbClr val="040404"/>
              </a:solidFill>
              <a:latin typeface="Arial" pitchFamily="-104" charset="0"/>
              <a:ea typeface="Arial" pitchFamily="-104" charset="0"/>
              <a:cs typeface="Arial" pitchFamily="-104" charset="0"/>
              <a:sym typeface="Arial" pitchFamily="-104" charset="0"/>
            </a:endParaRPr>
          </a:p>
          <a:p>
            <a:pPr defTabSz="457200" eaLnBrk="1" hangingPunct="1">
              <a:spcBef>
                <a:spcPct val="0"/>
              </a:spcBef>
            </a:pPr>
            <a:r>
              <a:rPr lang="en-US" sz="1300">
                <a:solidFill>
                  <a:srgbClr val="040404"/>
                </a:solidFill>
                <a:latin typeface="Arial" pitchFamily="-104" charset="0"/>
                <a:ea typeface="Arial" pitchFamily="-104" charset="0"/>
                <a:cs typeface="Arial" pitchFamily="-104" charset="0"/>
                <a:sym typeface="Arial" pitchFamily="-104" charset="0"/>
              </a:rPr>
              <a:t>1. creating insights togethers, understanding the context and building empathy, small groups (user research) =&gt; interviews</a:t>
            </a:r>
          </a:p>
          <a:p>
            <a:pPr defTabSz="457200" eaLnBrk="1" hangingPunct="1">
              <a:spcBef>
                <a:spcPct val="0"/>
              </a:spcBef>
            </a:pPr>
            <a:r>
              <a:rPr lang="en-US" sz="1300">
                <a:solidFill>
                  <a:srgbClr val="040404"/>
                </a:solidFill>
                <a:latin typeface="Arial" pitchFamily="-104" charset="0"/>
                <a:ea typeface="Arial" pitchFamily="-104" charset="0"/>
                <a:cs typeface="Arial" pitchFamily="-104" charset="0"/>
                <a:sym typeface="Arial" pitchFamily="-104" charset="0"/>
              </a:rPr>
              <a:t>2. co-creation, design thinking, inspiration for conceptualisation =&gt; workshops</a:t>
            </a:r>
          </a:p>
          <a:p>
            <a:pPr defTabSz="457200" eaLnBrk="1" hangingPunct="1">
              <a:spcBef>
                <a:spcPct val="0"/>
              </a:spcBef>
            </a:pPr>
            <a:r>
              <a:rPr lang="en-US" sz="1300">
                <a:solidFill>
                  <a:srgbClr val="040404"/>
                </a:solidFill>
                <a:latin typeface="Arial" pitchFamily="-104" charset="0"/>
                <a:ea typeface="Arial" pitchFamily="-104" charset="0"/>
                <a:cs typeface="Arial" pitchFamily="-104" charset="0"/>
                <a:sym typeface="Arial" pitchFamily="-104" charset="0"/>
              </a:rPr>
              <a:t>3. prototyping, making objects, iteration, involvement of users in every stage =&gt; fablab</a:t>
            </a:r>
          </a:p>
          <a:p>
            <a:pPr defTabSz="457200" eaLnBrk="1" hangingPunct="1">
              <a:spcBef>
                <a:spcPct val="0"/>
              </a:spcBef>
            </a:pPr>
            <a:r>
              <a:rPr lang="en-US" sz="1300">
                <a:solidFill>
                  <a:srgbClr val="040404"/>
                </a:solidFill>
                <a:latin typeface="Arial" pitchFamily="-104" charset="0"/>
                <a:ea typeface="Arial" pitchFamily="-104" charset="0"/>
                <a:cs typeface="Arial" pitchFamily="-104" charset="0"/>
                <a:sym typeface="Arial" pitchFamily="-104" charset="0"/>
              </a:rPr>
              <a:t>4. share knowledge, participation, evaluation / workshops &amp; events / living labs =&gt; publications &amp; events</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x">
  <p:cSld name="title &amp; subtitle">
    <p:spTree>
      <p:nvGrpSpPr>
        <p:cNvPr id="1" name=""/>
        <p:cNvGrpSpPr/>
        <p:nvPr/>
      </p:nvGrpSpPr>
      <p:grpSpPr>
        <a:xfrm>
          <a:off x="0" y="0"/>
          <a:ext cx="0" cy="0"/>
          <a:chOff x="0" y="0"/>
          <a:chExt cx="0" cy="0"/>
        </a:xfrm>
      </p:grpSpPr>
      <p:pic>
        <p:nvPicPr>
          <p:cNvPr id="4" name="droppedImage.pdf"/>
          <p:cNvPicPr>
            <a:picLocks noChangeAspect="1" noChangeArrowheads="1"/>
          </p:cNvPicPr>
          <p:nvPr/>
        </p:nvPicPr>
        <p:blipFill>
          <a:blip r:embed="rId2"/>
          <a:srcRect/>
          <a:stretch>
            <a:fillRect/>
          </a:stretch>
        </p:blipFill>
        <p:spPr bwMode="auto">
          <a:xfrm>
            <a:off x="9948863" y="8204200"/>
            <a:ext cx="2520950" cy="842963"/>
          </a:xfrm>
          <a:prstGeom prst="rect">
            <a:avLst/>
          </a:prstGeom>
          <a:noFill/>
          <a:ln w="12700">
            <a:noFill/>
            <a:miter lim="400000"/>
            <a:headEnd/>
            <a:tailEnd/>
          </a:ln>
        </p:spPr>
      </p:pic>
      <p:pic>
        <p:nvPicPr>
          <p:cNvPr id="5" name="pasted-image.png"/>
          <p:cNvPicPr>
            <a:picLocks noChangeAspect="1" noChangeArrowheads="1"/>
          </p:cNvPicPr>
          <p:nvPr/>
        </p:nvPicPr>
        <p:blipFill>
          <a:blip r:embed="rId3"/>
          <a:srcRect/>
          <a:stretch>
            <a:fillRect/>
          </a:stretch>
        </p:blipFill>
        <p:spPr bwMode="auto">
          <a:xfrm>
            <a:off x="604838" y="7937500"/>
            <a:ext cx="708025" cy="1376363"/>
          </a:xfrm>
          <a:prstGeom prst="rect">
            <a:avLst/>
          </a:prstGeom>
          <a:noFill/>
          <a:ln w="12700">
            <a:noFill/>
            <a:miter lim="400000"/>
            <a:headEnd/>
            <a:tailEnd/>
          </a:ln>
        </p:spPr>
      </p:pic>
      <p:pic>
        <p:nvPicPr>
          <p:cNvPr id="6" name="pasted-image.pdf"/>
          <p:cNvPicPr>
            <a:picLocks noChangeAspect="1" noChangeArrowheads="1"/>
          </p:cNvPicPr>
          <p:nvPr/>
        </p:nvPicPr>
        <p:blipFill>
          <a:blip r:embed="rId4"/>
          <a:srcRect/>
          <a:stretch>
            <a:fillRect/>
          </a:stretch>
        </p:blipFill>
        <p:spPr bwMode="auto">
          <a:xfrm>
            <a:off x="5160963" y="1160463"/>
            <a:ext cx="2682875" cy="2462212"/>
          </a:xfrm>
          <a:prstGeom prst="rect">
            <a:avLst/>
          </a:prstGeom>
          <a:noFill/>
          <a:ln w="12700">
            <a:noFill/>
            <a:miter lim="400000"/>
            <a:headEnd/>
            <a:tailEnd/>
          </a:ln>
        </p:spPr>
      </p:pic>
      <p:sp>
        <p:nvSpPr>
          <p:cNvPr id="7" name="Shape 7"/>
          <p:cNvSpPr>
            <a:spLocks noGrp="1"/>
          </p:cNvSpPr>
          <p:nvPr>
            <p:ph type="title"/>
          </p:nvPr>
        </p:nvSpPr>
        <p:spPr>
          <a:xfrm>
            <a:off x="1193800" y="4038600"/>
            <a:ext cx="10604500" cy="1028700"/>
          </a:xfrm>
          <a:prstGeom prst="rect">
            <a:avLst/>
          </a:prstGeom>
        </p:spPr>
        <p:txBody>
          <a:bodyPr anchor="b"/>
          <a:lstStyle>
            <a:lvl1pPr algn="ctr">
              <a:defRPr sz="6400"/>
            </a:lvl1pPr>
          </a:lstStyle>
          <a:p>
            <a:pPr lvl="0"/>
            <a:r>
              <a:rPr/>
              <a:t>Title Text</a:t>
            </a:r>
          </a:p>
        </p:txBody>
      </p:sp>
      <p:sp>
        <p:nvSpPr>
          <p:cNvPr id="8" name="Shape 8"/>
          <p:cNvSpPr>
            <a:spLocks noGrp="1"/>
          </p:cNvSpPr>
          <p:nvPr>
            <p:ph type="body" idx="1"/>
          </p:nvPr>
        </p:nvSpPr>
        <p:spPr>
          <a:xfrm>
            <a:off x="1219200" y="5448300"/>
            <a:ext cx="10604500" cy="2108200"/>
          </a:xfrm>
          <a:prstGeom prst="rect">
            <a:avLst/>
          </a:prstGeom>
        </p:spPr>
        <p:txBody>
          <a:bodyPr/>
          <a:lstStyle>
            <a:lvl1pPr marL="0" indent="0" algn="ctr">
              <a:lnSpc>
                <a:spcPct val="100000"/>
              </a:lnSpc>
              <a:buSzTx/>
              <a:buNone/>
              <a:defRPr sz="3600"/>
            </a:lvl1pPr>
            <a:lvl2pPr marL="0" indent="0" algn="ctr">
              <a:lnSpc>
                <a:spcPct val="100000"/>
              </a:lnSpc>
              <a:buSzTx/>
              <a:buNone/>
            </a:lvl2pPr>
            <a:lvl3pPr marL="0" indent="0" algn="ctr">
              <a:lnSpc>
                <a:spcPct val="100000"/>
              </a:lnSpc>
              <a:buSzTx/>
              <a:buNone/>
              <a:defRPr sz="1800"/>
            </a:lvl3pPr>
            <a:lvl4pPr marL="0" indent="0" algn="ctr">
              <a:lnSpc>
                <a:spcPct val="100000"/>
              </a:lnSpc>
              <a:buSzTx/>
              <a:buNone/>
              <a:defRPr sz="1800"/>
            </a:lvl4pPr>
            <a:lvl5pPr marL="0" indent="0" algn="ctr">
              <a:lnSpc>
                <a:spcPct val="100000"/>
              </a:lnSpc>
              <a:buSzTx/>
              <a:buNone/>
              <a:defRPr sz="1800"/>
            </a:lvl5pPr>
          </a:lstStyle>
          <a:p>
            <a:pPr lvl="0"/>
            <a:r>
              <a:rPr/>
              <a:t>Body Level One</a:t>
            </a:r>
          </a:p>
          <a:p>
            <a:pPr lvl="1"/>
            <a:r>
              <a:rP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
  <p:cSld name="design - bullets">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r>
              <a:rPr/>
              <a:t>Title Text</a:t>
            </a:r>
          </a:p>
        </p:txBody>
      </p:sp>
      <p:sp>
        <p:nvSpPr>
          <p:cNvPr id="13" name="Shape 13"/>
          <p:cNvSpPr>
            <a:spLocks noGrp="1"/>
          </p:cNvSpPr>
          <p:nvPr>
            <p:ph type="body" idx="1"/>
          </p:nvPr>
        </p:nvSpPr>
        <p:spPr>
          <a:prstGeom prst="rect">
            <a:avLst/>
          </a:prstGeom>
        </p:spPr>
        <p:txBody>
          <a:bodyPr/>
          <a:lstStyle/>
          <a:p>
            <a:pPr lvl="0"/>
            <a:r>
              <a:rPr/>
              <a:t>Body Level One</a:t>
            </a:r>
          </a:p>
          <a:p>
            <a:pPr lvl="1"/>
            <a:r>
              <a:rPr/>
              <a:t>Body Level Two</a:t>
            </a:r>
          </a:p>
          <a:p>
            <a:pPr lvl="2"/>
            <a:r>
              <a:rPr/>
              <a:t>Body Level Three</a:t>
            </a:r>
          </a:p>
          <a:p>
            <a:pPr lvl="3"/>
            <a:r>
              <a:rPr/>
              <a:t>Body Level Four</a:t>
            </a:r>
          </a:p>
          <a:p>
            <a:pPr lvl="4"/>
            <a:r>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x">
  <p:cSld name="design - 1 image">
    <p:spTree>
      <p:nvGrpSpPr>
        <p:cNvPr id="1" name=""/>
        <p:cNvGrpSpPr/>
        <p:nvPr/>
      </p:nvGrpSpPr>
      <p:grpSpPr>
        <a:xfrm>
          <a:off x="0" y="0"/>
          <a:ext cx="0" cy="0"/>
          <a:chOff x="0" y="0"/>
          <a:chExt cx="0" cy="0"/>
        </a:xfrm>
      </p:grpSpPr>
      <p:pic>
        <p:nvPicPr>
          <p:cNvPr id="3" name="pasted-image.pdf"/>
          <p:cNvPicPr>
            <a:picLocks noChangeAspect="1" noChangeArrowheads="1"/>
          </p:cNvPicPr>
          <p:nvPr/>
        </p:nvPicPr>
        <p:blipFill>
          <a:blip r:embed="rId2"/>
          <a:srcRect/>
          <a:stretch>
            <a:fillRect/>
          </a:stretch>
        </p:blipFill>
        <p:spPr bwMode="auto">
          <a:xfrm>
            <a:off x="330200" y="481013"/>
            <a:ext cx="927100" cy="927100"/>
          </a:xfrm>
          <a:prstGeom prst="rect">
            <a:avLst/>
          </a:prstGeom>
          <a:noFill/>
          <a:ln w="12700">
            <a:noFill/>
            <a:miter lim="400000"/>
            <a:headEnd/>
            <a:tailEnd/>
          </a:ln>
        </p:spPr>
      </p:pic>
      <p:sp>
        <p:nvSpPr>
          <p:cNvPr id="15" name="Shape 15"/>
          <p:cNvSpPr>
            <a:spLocks noGrp="1"/>
          </p:cNvSpPr>
          <p:nvPr>
            <p:ph type="title"/>
          </p:nvPr>
        </p:nvSpPr>
        <p:spPr>
          <a:xfrm>
            <a:off x="1689100" y="533400"/>
            <a:ext cx="10795000" cy="927100"/>
          </a:xfrm>
          <a:prstGeom prst="rect">
            <a:avLst/>
          </a:prstGeom>
        </p:spPr>
        <p:txBody>
          <a:bodyPr/>
          <a:lstStyle/>
          <a:p>
            <a:pPr lvl="0"/>
            <a:r>
              <a:rPr/>
              <a:t>Title Text</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x">
  <p:cSld name="design - 2 images">
    <p:spTree>
      <p:nvGrpSpPr>
        <p:cNvPr id="1" name=""/>
        <p:cNvGrpSpPr/>
        <p:nvPr/>
      </p:nvGrpSpPr>
      <p:grpSpPr>
        <a:xfrm>
          <a:off x="0" y="0"/>
          <a:ext cx="0" cy="0"/>
          <a:chOff x="0" y="0"/>
          <a:chExt cx="0" cy="0"/>
        </a:xfrm>
      </p:grpSpPr>
      <p:pic>
        <p:nvPicPr>
          <p:cNvPr id="3" name="pasted-image.pdf"/>
          <p:cNvPicPr>
            <a:picLocks noChangeAspect="1" noChangeArrowheads="1"/>
          </p:cNvPicPr>
          <p:nvPr/>
        </p:nvPicPr>
        <p:blipFill>
          <a:blip r:embed="rId2"/>
          <a:srcRect/>
          <a:stretch>
            <a:fillRect/>
          </a:stretch>
        </p:blipFill>
        <p:spPr bwMode="auto">
          <a:xfrm>
            <a:off x="330200" y="481013"/>
            <a:ext cx="927100" cy="927100"/>
          </a:xfrm>
          <a:prstGeom prst="rect">
            <a:avLst/>
          </a:prstGeom>
          <a:noFill/>
          <a:ln w="12700">
            <a:noFill/>
            <a:miter lim="400000"/>
            <a:headEnd/>
            <a:tailEnd/>
          </a:ln>
        </p:spPr>
      </p:pic>
      <p:sp>
        <p:nvSpPr>
          <p:cNvPr id="18" name="Shape 18"/>
          <p:cNvSpPr>
            <a:spLocks noGrp="1"/>
          </p:cNvSpPr>
          <p:nvPr>
            <p:ph type="title"/>
          </p:nvPr>
        </p:nvSpPr>
        <p:spPr>
          <a:xfrm>
            <a:off x="1689100" y="533400"/>
            <a:ext cx="10795000" cy="876300"/>
          </a:xfrm>
          <a:prstGeom prst="rect">
            <a:avLst/>
          </a:prstGeom>
        </p:spPr>
        <p:txBody>
          <a:bodyPr/>
          <a:lstStyle/>
          <a:p>
            <a:pPr lvl="0"/>
            <a:r>
              <a:rPr/>
              <a:t>Title Text</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
  <p:cSld name="design - 4 images">
    <p:spTree>
      <p:nvGrpSpPr>
        <p:cNvPr id="1" name=""/>
        <p:cNvGrpSpPr/>
        <p:nvPr/>
      </p:nvGrpSpPr>
      <p:grpSpPr>
        <a:xfrm>
          <a:off x="0" y="0"/>
          <a:ext cx="0" cy="0"/>
          <a:chOff x="0" y="0"/>
          <a:chExt cx="0" cy="0"/>
        </a:xfrm>
      </p:grpSpPr>
      <p:sp>
        <p:nvSpPr>
          <p:cNvPr id="21" name="Shape 21"/>
          <p:cNvSpPr>
            <a:spLocks noGrp="1"/>
          </p:cNvSpPr>
          <p:nvPr>
            <p:ph type="title"/>
          </p:nvPr>
        </p:nvSpPr>
        <p:spPr>
          <a:xfrm>
            <a:off x="1689100" y="533400"/>
            <a:ext cx="10045700" cy="952500"/>
          </a:xfrm>
          <a:prstGeom prst="rect">
            <a:avLst/>
          </a:prstGeom>
        </p:spPr>
        <p:txBody>
          <a:bodyPr/>
          <a:lstStyle/>
          <a:p>
            <a:pPr lvl="0"/>
            <a:r>
              <a:rPr/>
              <a:t>Title Text</a:t>
            </a: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x">
  <p:cSld name="make - 1 image">
    <p:spTree>
      <p:nvGrpSpPr>
        <p:cNvPr id="1" name=""/>
        <p:cNvGrpSpPr/>
        <p:nvPr/>
      </p:nvGrpSpPr>
      <p:grpSpPr>
        <a:xfrm>
          <a:off x="0" y="0"/>
          <a:ext cx="0" cy="0"/>
          <a:chOff x="0" y="0"/>
          <a:chExt cx="0" cy="0"/>
        </a:xfrm>
      </p:grpSpPr>
      <p:pic>
        <p:nvPicPr>
          <p:cNvPr id="3" name="pasted-image.pdf"/>
          <p:cNvPicPr>
            <a:picLocks noChangeAspect="1" noChangeArrowheads="1"/>
          </p:cNvPicPr>
          <p:nvPr/>
        </p:nvPicPr>
        <p:blipFill>
          <a:blip r:embed="rId2"/>
          <a:srcRect/>
          <a:stretch>
            <a:fillRect/>
          </a:stretch>
        </p:blipFill>
        <p:spPr bwMode="auto">
          <a:xfrm>
            <a:off x="333375" y="485775"/>
            <a:ext cx="920750" cy="919163"/>
          </a:xfrm>
          <a:prstGeom prst="rect">
            <a:avLst/>
          </a:prstGeom>
          <a:noFill/>
          <a:ln w="12700">
            <a:noFill/>
            <a:miter lim="400000"/>
            <a:headEnd/>
            <a:tailEnd/>
          </a:ln>
        </p:spPr>
      </p:pic>
      <p:sp>
        <p:nvSpPr>
          <p:cNvPr id="23" name="Shape 23"/>
          <p:cNvSpPr>
            <a:spLocks noGrp="1"/>
          </p:cNvSpPr>
          <p:nvPr>
            <p:ph type="title"/>
          </p:nvPr>
        </p:nvSpPr>
        <p:spPr>
          <a:xfrm>
            <a:off x="1689100" y="533400"/>
            <a:ext cx="10795000" cy="927100"/>
          </a:xfrm>
          <a:prstGeom prst="rect">
            <a:avLst/>
          </a:prstGeom>
        </p:spPr>
        <p:txBody>
          <a:bodyPr/>
          <a:lstStyle/>
          <a:p>
            <a:pPr lvl="0"/>
            <a:r>
              <a:rPr/>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x">
  <p:cSld name="make - 2 images">
    <p:spTree>
      <p:nvGrpSpPr>
        <p:cNvPr id="1" name=""/>
        <p:cNvGrpSpPr/>
        <p:nvPr/>
      </p:nvGrpSpPr>
      <p:grpSpPr>
        <a:xfrm>
          <a:off x="0" y="0"/>
          <a:ext cx="0" cy="0"/>
          <a:chOff x="0" y="0"/>
          <a:chExt cx="0" cy="0"/>
        </a:xfrm>
      </p:grpSpPr>
      <p:pic>
        <p:nvPicPr>
          <p:cNvPr id="3" name="pasted-image.pdf"/>
          <p:cNvPicPr>
            <a:picLocks noChangeAspect="1" noChangeArrowheads="1"/>
          </p:cNvPicPr>
          <p:nvPr/>
        </p:nvPicPr>
        <p:blipFill>
          <a:blip r:embed="rId2"/>
          <a:srcRect/>
          <a:stretch>
            <a:fillRect/>
          </a:stretch>
        </p:blipFill>
        <p:spPr bwMode="auto">
          <a:xfrm>
            <a:off x="333375" y="485775"/>
            <a:ext cx="920750" cy="919163"/>
          </a:xfrm>
          <a:prstGeom prst="rect">
            <a:avLst/>
          </a:prstGeom>
          <a:noFill/>
          <a:ln w="12700">
            <a:noFill/>
            <a:miter lim="400000"/>
            <a:headEnd/>
            <a:tailEnd/>
          </a:ln>
        </p:spPr>
      </p:pic>
      <p:sp>
        <p:nvSpPr>
          <p:cNvPr id="26" name="Shape 26"/>
          <p:cNvSpPr>
            <a:spLocks noGrp="1"/>
          </p:cNvSpPr>
          <p:nvPr>
            <p:ph type="title"/>
          </p:nvPr>
        </p:nvSpPr>
        <p:spPr>
          <a:xfrm>
            <a:off x="1689100" y="533400"/>
            <a:ext cx="10795000" cy="876300"/>
          </a:xfrm>
          <a:prstGeom prst="rect">
            <a:avLst/>
          </a:prstGeom>
        </p:spPr>
        <p:txBody>
          <a:bodyPr/>
          <a:lstStyle/>
          <a:p>
            <a:pPr lvl="0"/>
            <a:r>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x">
  <p:cSld name="empty">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026" name="Shape 2"/>
          <p:cNvSpPr>
            <a:spLocks noGrp="1"/>
          </p:cNvSpPr>
          <p:nvPr>
            <p:ph type="title"/>
          </p:nvPr>
        </p:nvSpPr>
        <p:spPr bwMode="auto">
          <a:xfrm>
            <a:off x="1689100" y="533400"/>
            <a:ext cx="10045700" cy="939800"/>
          </a:xfrm>
          <a:prstGeom prst="rect">
            <a:avLst/>
          </a:prstGeom>
          <a:noFill/>
          <a:ln w="12700">
            <a:noFill/>
            <a:miter lim="400000"/>
            <a:headEnd/>
            <a:tailEnd/>
          </a:ln>
        </p:spPr>
        <p:txBody>
          <a:bodyPr vert="horz" wrap="square" lIns="0" tIns="0" rIns="0" bIns="0" numCol="1" anchor="t" anchorCtr="0" compatLnSpc="1">
            <a:prstTxWarp prst="textNoShape">
              <a:avLst/>
            </a:prstTxWarp>
          </a:bodyPr>
          <a:lstStyle/>
          <a:p>
            <a:pPr lvl="0"/>
            <a:r>
              <a:rPr lang="en-US">
                <a:sym typeface="Lucida Grande" pitchFamily="-104" charset="0"/>
              </a:rPr>
              <a:t>Title Text</a:t>
            </a:r>
          </a:p>
        </p:txBody>
      </p:sp>
      <p:sp>
        <p:nvSpPr>
          <p:cNvPr id="1027" name="Shape 3"/>
          <p:cNvSpPr>
            <a:spLocks noGrp="1"/>
          </p:cNvSpPr>
          <p:nvPr>
            <p:ph type="body" idx="1"/>
          </p:nvPr>
        </p:nvSpPr>
        <p:spPr bwMode="auto">
          <a:xfrm>
            <a:off x="1689100" y="1943100"/>
            <a:ext cx="10045700" cy="6540500"/>
          </a:xfrm>
          <a:prstGeom prst="rect">
            <a:avLst/>
          </a:prstGeom>
          <a:noFill/>
          <a:ln w="12700">
            <a:noFill/>
            <a:miter lim="400000"/>
            <a:headEnd/>
            <a:tailEnd/>
          </a:ln>
        </p:spPr>
        <p:txBody>
          <a:bodyPr vert="horz" wrap="square" lIns="0" tIns="0" rIns="0" bIns="0" numCol="1" anchor="t" anchorCtr="0" compatLnSpc="1">
            <a:prstTxWarp prst="textNoShape">
              <a:avLst/>
            </a:prstTxWarp>
          </a:bodyPr>
          <a:lstStyle/>
          <a:p>
            <a:pPr lvl="0"/>
            <a:r>
              <a:rPr lang="en-US">
                <a:sym typeface="Lucida Grande" pitchFamily="-104" charset="0"/>
              </a:rPr>
              <a:t>Body Level One</a:t>
            </a:r>
          </a:p>
          <a:p>
            <a:pPr lvl="1"/>
            <a:r>
              <a:rPr lang="en-US">
                <a:sym typeface="Lucida Grande" pitchFamily="-104" charset="0"/>
              </a:rPr>
              <a:t>Body Level Two</a:t>
            </a:r>
          </a:p>
          <a:p>
            <a:pPr lvl="2"/>
            <a:r>
              <a:rPr lang="en-US">
                <a:sym typeface="Lucida Grande" pitchFamily="-104" charset="0"/>
              </a:rPr>
              <a:t>Body Level Three</a:t>
            </a:r>
          </a:p>
          <a:p>
            <a:pPr lvl="3"/>
            <a:r>
              <a:rPr lang="en-US">
                <a:sym typeface="Lucida Grande" pitchFamily="-104" charset="0"/>
              </a:rPr>
              <a:t>Body Level Four</a:t>
            </a:r>
          </a:p>
          <a:p>
            <a:pPr lvl="4"/>
            <a:r>
              <a:rPr lang="en-US">
                <a:sym typeface="Lucida Grande" pitchFamily="-104" charset="0"/>
              </a:rPr>
              <a:t>Body Level Five</a:t>
            </a:r>
          </a:p>
        </p:txBody>
      </p:sp>
      <p:pic>
        <p:nvPicPr>
          <p:cNvPr id="1028" name="pasted-image.pdf"/>
          <p:cNvPicPr>
            <a:picLocks noChangeAspect="1" noChangeArrowheads="1"/>
          </p:cNvPicPr>
          <p:nvPr/>
        </p:nvPicPr>
        <p:blipFill>
          <a:blip r:embed="rId10"/>
          <a:srcRect/>
          <a:stretch>
            <a:fillRect/>
          </a:stretch>
        </p:blipFill>
        <p:spPr bwMode="auto">
          <a:xfrm>
            <a:off x="330200" y="481013"/>
            <a:ext cx="927100" cy="927100"/>
          </a:xfrm>
          <a:prstGeom prst="rect">
            <a:avLst/>
          </a:prstGeom>
          <a:noFill/>
          <a:ln w="12700">
            <a:noFill/>
            <a:miter lim="400000"/>
            <a:headEnd/>
            <a:tailEnd/>
          </a:ln>
        </p:spPr>
      </p:pic>
    </p:spTree>
  </p:cSld>
  <p:clrMap bg1="lt1" tx1="dk1" bg2="lt2" tx2="dk2" accent1="accent1" accent2="accent2" accent3="accent3" accent4="accent4" accent5="accent5" accent6="accent6" hlink="hlink" folHlink="folHlink"/>
  <p:sldLayoutIdLst>
    <p:sldLayoutId id="2147483679" r:id="rId1"/>
    <p:sldLayoutId id="2147483677" r:id="rId2"/>
    <p:sldLayoutId id="2147483680" r:id="rId3"/>
    <p:sldLayoutId id="2147483681" r:id="rId4"/>
    <p:sldLayoutId id="2147483678" r:id="rId5"/>
    <p:sldLayoutId id="2147483682" r:id="rId6"/>
    <p:sldLayoutId id="2147483683" r:id="rId7"/>
    <p:sldLayoutId id="2147483684" r:id="rId8"/>
  </p:sldLayoutIdLst>
  <p:transition spd="med"/>
  <p:txStyles>
    <p:titleStyle>
      <a:lvl1pPr algn="ctr" defTabSz="584200" rtl="0" eaLnBrk="0" fontAlgn="base" hangingPunct="0">
        <a:spcBef>
          <a:spcPct val="0"/>
        </a:spcBef>
        <a:spcAft>
          <a:spcPct val="0"/>
        </a:spcAft>
        <a:defRPr sz="4800">
          <a:solidFill>
            <a:schemeClr val="tx2"/>
          </a:solidFill>
          <a:latin typeface="+mn-lt"/>
          <a:ea typeface="+mn-ea"/>
          <a:cs typeface="+mn-cs"/>
          <a:sym typeface="Lucida Grande" pitchFamily="-104" charset="0"/>
        </a:defRPr>
      </a:lvl1pPr>
      <a:lvl2pPr algn="ctr" defTabSz="584200" rtl="0" eaLnBrk="0" fontAlgn="base" hangingPunct="0">
        <a:spcBef>
          <a:spcPct val="0"/>
        </a:spcBef>
        <a:spcAft>
          <a:spcPct val="0"/>
        </a:spcAft>
        <a:defRPr sz="4800">
          <a:solidFill>
            <a:schemeClr val="tx2"/>
          </a:solidFill>
          <a:latin typeface="+mn-lt"/>
          <a:ea typeface="+mn-ea"/>
          <a:cs typeface="+mn-cs"/>
          <a:sym typeface="Lucida Grande" pitchFamily="-104" charset="0"/>
        </a:defRPr>
      </a:lvl2pPr>
      <a:lvl3pPr algn="ctr" defTabSz="584200" rtl="0" eaLnBrk="0" fontAlgn="base" hangingPunct="0">
        <a:spcBef>
          <a:spcPct val="0"/>
        </a:spcBef>
        <a:spcAft>
          <a:spcPct val="0"/>
        </a:spcAft>
        <a:defRPr sz="4800">
          <a:solidFill>
            <a:schemeClr val="tx2"/>
          </a:solidFill>
          <a:latin typeface="+mn-lt"/>
          <a:ea typeface="+mn-ea"/>
          <a:cs typeface="+mn-cs"/>
          <a:sym typeface="Lucida Grande" pitchFamily="-104" charset="0"/>
        </a:defRPr>
      </a:lvl3pPr>
      <a:lvl4pPr algn="ctr" defTabSz="584200" rtl="0" eaLnBrk="0" fontAlgn="base" hangingPunct="0">
        <a:spcBef>
          <a:spcPct val="0"/>
        </a:spcBef>
        <a:spcAft>
          <a:spcPct val="0"/>
        </a:spcAft>
        <a:defRPr sz="4800">
          <a:solidFill>
            <a:schemeClr val="tx2"/>
          </a:solidFill>
          <a:latin typeface="+mn-lt"/>
          <a:ea typeface="+mn-ea"/>
          <a:cs typeface="+mn-cs"/>
          <a:sym typeface="Lucida Grande" pitchFamily="-104" charset="0"/>
        </a:defRPr>
      </a:lvl4pPr>
      <a:lvl5pPr algn="ctr" defTabSz="584200" rtl="0" eaLnBrk="0" fontAlgn="base" hangingPunct="0">
        <a:spcBef>
          <a:spcPct val="0"/>
        </a:spcBef>
        <a:spcAft>
          <a:spcPct val="0"/>
        </a:spcAft>
        <a:defRPr sz="4800">
          <a:solidFill>
            <a:schemeClr val="tx2"/>
          </a:solidFill>
          <a:latin typeface="+mn-lt"/>
          <a:ea typeface="+mn-ea"/>
          <a:cs typeface="+mn-cs"/>
          <a:sym typeface="Lucida Grande" pitchFamily="-104" charset="0"/>
        </a:defRPr>
      </a:lvl5pPr>
      <a:lvl6pPr indent="1143000" defTabSz="584200">
        <a:defRPr sz="4800">
          <a:latin typeface="+mn-lt"/>
          <a:ea typeface="+mn-ea"/>
          <a:cs typeface="+mn-cs"/>
          <a:sym typeface="Lucida Grande"/>
        </a:defRPr>
      </a:lvl6pPr>
      <a:lvl7pPr indent="1371600" defTabSz="584200">
        <a:defRPr sz="4800">
          <a:latin typeface="+mn-lt"/>
          <a:ea typeface="+mn-ea"/>
          <a:cs typeface="+mn-cs"/>
          <a:sym typeface="Lucida Grande"/>
        </a:defRPr>
      </a:lvl7pPr>
      <a:lvl8pPr indent="1600200" defTabSz="584200">
        <a:defRPr sz="4800">
          <a:latin typeface="+mn-lt"/>
          <a:ea typeface="+mn-ea"/>
          <a:cs typeface="+mn-cs"/>
          <a:sym typeface="Lucida Grande"/>
        </a:defRPr>
      </a:lvl8pPr>
      <a:lvl9pPr indent="1828800" defTabSz="584200">
        <a:defRPr sz="4800">
          <a:latin typeface="+mn-lt"/>
          <a:ea typeface="+mn-ea"/>
          <a:cs typeface="+mn-cs"/>
          <a:sym typeface="Lucida Grande"/>
        </a:defRPr>
      </a:lvl9pPr>
    </p:titleStyle>
    <p:bodyStyle>
      <a:lvl1pPr marL="317500" indent="-317500" algn="l" defTabSz="584200" rtl="0" eaLnBrk="0" fontAlgn="base" hangingPunct="0">
        <a:lnSpc>
          <a:spcPct val="120000"/>
        </a:lnSpc>
        <a:spcBef>
          <a:spcPct val="20000"/>
        </a:spcBef>
        <a:spcAft>
          <a:spcPct val="0"/>
        </a:spcAft>
        <a:buSzPct val="100000"/>
        <a:buChar char="•"/>
        <a:defRPr sz="2400">
          <a:solidFill>
            <a:schemeClr val="tx1"/>
          </a:solidFill>
          <a:latin typeface="+mn-lt"/>
          <a:ea typeface="+mn-ea"/>
          <a:cs typeface="+mn-cs"/>
          <a:sym typeface="Lucida Grande" pitchFamily="-104" charset="0"/>
        </a:defRPr>
      </a:lvl1pPr>
      <a:lvl2pPr marL="635000" indent="-317500" algn="l" defTabSz="584200" rtl="0" eaLnBrk="0" fontAlgn="base" hangingPunct="0">
        <a:lnSpc>
          <a:spcPct val="120000"/>
        </a:lnSpc>
        <a:spcBef>
          <a:spcPct val="20000"/>
        </a:spcBef>
        <a:spcAft>
          <a:spcPct val="0"/>
        </a:spcAft>
        <a:buSzPct val="100000"/>
        <a:buChar char="•"/>
        <a:defRPr sz="2400">
          <a:solidFill>
            <a:schemeClr val="tx1"/>
          </a:solidFill>
          <a:latin typeface="+mn-lt"/>
          <a:ea typeface="+mn-ea"/>
          <a:cs typeface="+mn-cs"/>
          <a:sym typeface="Lucida Grande" pitchFamily="-104" charset="0"/>
        </a:defRPr>
      </a:lvl2pPr>
      <a:lvl3pPr marL="952500" indent="-317500" algn="l" defTabSz="584200" rtl="0" eaLnBrk="0" fontAlgn="base" hangingPunct="0">
        <a:lnSpc>
          <a:spcPct val="120000"/>
        </a:lnSpc>
        <a:spcBef>
          <a:spcPct val="20000"/>
        </a:spcBef>
        <a:spcAft>
          <a:spcPct val="0"/>
        </a:spcAft>
        <a:buSzPct val="100000"/>
        <a:buChar char="•"/>
        <a:defRPr sz="2400">
          <a:solidFill>
            <a:schemeClr val="tx1"/>
          </a:solidFill>
          <a:latin typeface="+mn-lt"/>
          <a:ea typeface="+mn-ea"/>
          <a:cs typeface="+mn-cs"/>
          <a:sym typeface="Lucida Grande" pitchFamily="-104" charset="0"/>
        </a:defRPr>
      </a:lvl3pPr>
      <a:lvl4pPr marL="1270000" indent="-317500" algn="l" defTabSz="584200" rtl="0" eaLnBrk="0" fontAlgn="base" hangingPunct="0">
        <a:lnSpc>
          <a:spcPct val="120000"/>
        </a:lnSpc>
        <a:spcBef>
          <a:spcPct val="20000"/>
        </a:spcBef>
        <a:spcAft>
          <a:spcPct val="0"/>
        </a:spcAft>
        <a:buSzPct val="100000"/>
        <a:buChar char="•"/>
        <a:defRPr sz="2400">
          <a:solidFill>
            <a:schemeClr val="tx1"/>
          </a:solidFill>
          <a:latin typeface="+mn-lt"/>
          <a:ea typeface="+mn-ea"/>
          <a:cs typeface="+mn-cs"/>
          <a:sym typeface="Lucida Grande" pitchFamily="-104" charset="0"/>
        </a:defRPr>
      </a:lvl4pPr>
      <a:lvl5pPr marL="1587500" indent="-317500" algn="l" defTabSz="584200" rtl="0" eaLnBrk="0" fontAlgn="base" hangingPunct="0">
        <a:lnSpc>
          <a:spcPct val="120000"/>
        </a:lnSpc>
        <a:spcBef>
          <a:spcPct val="20000"/>
        </a:spcBef>
        <a:spcAft>
          <a:spcPct val="0"/>
        </a:spcAft>
        <a:buSzPct val="100000"/>
        <a:buChar char="•"/>
        <a:defRPr sz="2400">
          <a:solidFill>
            <a:schemeClr val="tx1"/>
          </a:solidFill>
          <a:latin typeface="+mn-lt"/>
          <a:ea typeface="+mn-ea"/>
          <a:cs typeface="+mn-cs"/>
          <a:sym typeface="Lucida Grande" pitchFamily="-104" charset="0"/>
        </a:defRPr>
      </a:lvl5pPr>
      <a:lvl6pPr marL="1905000" indent="-317500" defTabSz="584200">
        <a:lnSpc>
          <a:spcPct val="120000"/>
        </a:lnSpc>
        <a:buSzPct val="100000"/>
        <a:buChar char="•"/>
        <a:defRPr sz="2400">
          <a:latin typeface="+mn-lt"/>
          <a:ea typeface="+mn-ea"/>
          <a:cs typeface="+mn-cs"/>
          <a:sym typeface="Lucida Grande"/>
        </a:defRPr>
      </a:lvl6pPr>
      <a:lvl7pPr marL="2222500" indent="-317500" defTabSz="584200">
        <a:lnSpc>
          <a:spcPct val="120000"/>
        </a:lnSpc>
        <a:buSzPct val="100000"/>
        <a:buChar char="•"/>
        <a:defRPr sz="2400">
          <a:latin typeface="+mn-lt"/>
          <a:ea typeface="+mn-ea"/>
          <a:cs typeface="+mn-cs"/>
          <a:sym typeface="Lucida Grande"/>
        </a:defRPr>
      </a:lvl7pPr>
      <a:lvl8pPr marL="2540000" indent="-317500" defTabSz="584200">
        <a:lnSpc>
          <a:spcPct val="120000"/>
        </a:lnSpc>
        <a:buSzPct val="100000"/>
        <a:buChar char="•"/>
        <a:defRPr sz="2400">
          <a:latin typeface="+mn-lt"/>
          <a:ea typeface="+mn-ea"/>
          <a:cs typeface="+mn-cs"/>
          <a:sym typeface="Lucida Grande"/>
        </a:defRPr>
      </a:lvl8pPr>
      <a:lvl9pPr marL="2857500" indent="-317500" defTabSz="584200">
        <a:lnSpc>
          <a:spcPct val="120000"/>
        </a:lnSpc>
        <a:buSzPct val="100000"/>
        <a:buChar char="•"/>
        <a:defRPr sz="2400">
          <a:latin typeface="+mn-lt"/>
          <a:ea typeface="+mn-ea"/>
          <a:cs typeface="+mn-cs"/>
          <a:sym typeface="Lucida Grande"/>
        </a:defRPr>
      </a:lvl9pPr>
    </p:bodyStyle>
    <p:otherStyle>
      <a:lvl1pPr algn="ctr" defTabSz="584200">
        <a:defRPr>
          <a:solidFill>
            <a:schemeClr val="tx1"/>
          </a:solidFill>
          <a:latin typeface="+mn-lt"/>
          <a:ea typeface="+mn-ea"/>
          <a:cs typeface="+mn-cs"/>
          <a:sym typeface="Gill Sans"/>
        </a:defRPr>
      </a:lvl1pPr>
      <a:lvl2pPr indent="228600" algn="ctr" defTabSz="584200">
        <a:defRPr>
          <a:solidFill>
            <a:schemeClr val="tx1"/>
          </a:solidFill>
          <a:latin typeface="+mn-lt"/>
          <a:ea typeface="+mn-ea"/>
          <a:cs typeface="+mn-cs"/>
          <a:sym typeface="Gill Sans"/>
        </a:defRPr>
      </a:lvl2pPr>
      <a:lvl3pPr indent="457200" algn="ctr" defTabSz="584200">
        <a:defRPr>
          <a:solidFill>
            <a:schemeClr val="tx1"/>
          </a:solidFill>
          <a:latin typeface="+mn-lt"/>
          <a:ea typeface="+mn-ea"/>
          <a:cs typeface="+mn-cs"/>
          <a:sym typeface="Gill Sans"/>
        </a:defRPr>
      </a:lvl3pPr>
      <a:lvl4pPr indent="685800" algn="ctr" defTabSz="584200">
        <a:defRPr>
          <a:solidFill>
            <a:schemeClr val="tx1"/>
          </a:solidFill>
          <a:latin typeface="+mn-lt"/>
          <a:ea typeface="+mn-ea"/>
          <a:cs typeface="+mn-cs"/>
          <a:sym typeface="Gill Sans"/>
        </a:defRPr>
      </a:lvl4pPr>
      <a:lvl5pPr indent="914400" algn="ctr" defTabSz="584200">
        <a:defRPr>
          <a:solidFill>
            <a:schemeClr val="tx1"/>
          </a:solidFill>
          <a:latin typeface="+mn-lt"/>
          <a:ea typeface="+mn-ea"/>
          <a:cs typeface="+mn-cs"/>
          <a:sym typeface="Gill Sans"/>
        </a:defRPr>
      </a:lvl5pPr>
      <a:lvl6pPr indent="1143000" algn="ctr" defTabSz="584200">
        <a:defRPr>
          <a:solidFill>
            <a:schemeClr val="tx1"/>
          </a:solidFill>
          <a:latin typeface="+mn-lt"/>
          <a:ea typeface="+mn-ea"/>
          <a:cs typeface="+mn-cs"/>
          <a:sym typeface="Gill Sans"/>
        </a:defRPr>
      </a:lvl6pPr>
      <a:lvl7pPr indent="1371600" algn="ctr" defTabSz="584200">
        <a:defRPr>
          <a:solidFill>
            <a:schemeClr val="tx1"/>
          </a:solidFill>
          <a:latin typeface="+mn-lt"/>
          <a:ea typeface="+mn-ea"/>
          <a:cs typeface="+mn-cs"/>
          <a:sym typeface="Gill Sans"/>
        </a:defRPr>
      </a:lvl7pPr>
      <a:lvl8pPr indent="1600200" algn="ctr" defTabSz="584200">
        <a:defRPr>
          <a:solidFill>
            <a:schemeClr val="tx1"/>
          </a:solidFill>
          <a:latin typeface="+mn-lt"/>
          <a:ea typeface="+mn-ea"/>
          <a:cs typeface="+mn-cs"/>
          <a:sym typeface="Gill Sans"/>
        </a:defRPr>
      </a:lvl8pPr>
      <a:lvl9pPr indent="1828800" algn="ctr" defTabSz="584200">
        <a:defRPr>
          <a:solidFill>
            <a:schemeClr val="tx1"/>
          </a:solidFill>
          <a:latin typeface="+mn-lt"/>
          <a:ea typeface="+mn-ea"/>
          <a:cs typeface="+mn-cs"/>
          <a:sym typeface="Gill San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2.jpeg"/><Relationship Id="rId3" Type="http://schemas.openxmlformats.org/officeDocument/2006/relationships/image" Target="../media/image2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hyperlink" Target="http://www.youtube.com/watch?v=Eppr1erkI3A"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 Id="rId3"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9.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jpeg"/><Relationship Id="rId3" Type="http://schemas.openxmlformats.org/officeDocument/2006/relationships/image" Target="../media/image3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1" Type="http://schemas.openxmlformats.org/officeDocument/2006/relationships/slideLayout" Target="../slideLayouts/slideLayout5.xml"/><Relationship Id="rId2"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5" Type="http://schemas.openxmlformats.org/officeDocument/2006/relationships/image" Target="../media/image15.jpeg"/><Relationship Id="rId6" Type="http://schemas.openxmlformats.org/officeDocument/2006/relationships/image" Target="../media/image16.jpeg"/><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Shape 32"/>
          <p:cNvSpPr>
            <a:spLocks noGrp="1"/>
          </p:cNvSpPr>
          <p:nvPr>
            <p:ph type="title"/>
          </p:nvPr>
        </p:nvSpPr>
        <p:spPr>
          <a:xfrm>
            <a:off x="1193800" y="3784600"/>
            <a:ext cx="10604500" cy="1465263"/>
          </a:xfrm>
        </p:spPr>
        <p:txBody>
          <a:bodyPr/>
          <a:lstStyle/>
          <a:p>
            <a:pPr eaLnBrk="1" hangingPunct="1"/>
            <a:r>
              <a:rPr lang="en-US" sz="9600">
                <a:solidFill>
                  <a:srgbClr val="000000"/>
                </a:solidFill>
              </a:rPr>
              <a:t>Make the Future</a:t>
            </a:r>
          </a:p>
        </p:txBody>
      </p:sp>
      <p:sp>
        <p:nvSpPr>
          <p:cNvPr id="11267" name="Shape 33"/>
          <p:cNvSpPr>
            <a:spLocks noGrp="1"/>
          </p:cNvSpPr>
          <p:nvPr>
            <p:ph type="body" idx="1"/>
          </p:nvPr>
        </p:nvSpPr>
        <p:spPr>
          <a:xfrm>
            <a:off x="1219200" y="5194300"/>
            <a:ext cx="10604500" cy="2108200"/>
          </a:xfrm>
        </p:spPr>
        <p:txBody>
          <a:bodyPr/>
          <a:lstStyle/>
          <a:p>
            <a:pPr eaLnBrk="1" hangingPunct="1">
              <a:spcBef>
                <a:spcPct val="0"/>
              </a:spcBef>
            </a:pPr>
            <a:r>
              <a:rPr lang="en-US">
                <a:solidFill>
                  <a:srgbClr val="000000"/>
                </a:solidFill>
              </a:rPr>
              <a:t>place | date</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530" name="pasted-image.pdf"/>
          <p:cNvPicPr>
            <a:picLocks noChangeAspect="1" noChangeArrowheads="1"/>
          </p:cNvPicPr>
          <p:nvPr/>
        </p:nvPicPr>
        <p:blipFill>
          <a:blip r:embed="rId2"/>
          <a:srcRect/>
          <a:stretch>
            <a:fillRect/>
          </a:stretch>
        </p:blipFill>
        <p:spPr bwMode="auto">
          <a:xfrm>
            <a:off x="4705350" y="3224213"/>
            <a:ext cx="3594100" cy="3305175"/>
          </a:xfrm>
          <a:prstGeom prst="rect">
            <a:avLst/>
          </a:prstGeom>
          <a:noFill/>
          <a:ln w="12700">
            <a:noFill/>
            <a:miter lim="400000"/>
            <a:headEnd/>
            <a:tailEnd/>
          </a:ln>
        </p:spPr>
      </p:pic>
      <p:sp>
        <p:nvSpPr>
          <p:cNvPr id="22531" name="Shape 73"/>
          <p:cNvSpPr>
            <a:spLocks noGrp="1"/>
          </p:cNvSpPr>
          <p:nvPr>
            <p:ph type="title"/>
          </p:nvPr>
        </p:nvSpPr>
        <p:spPr/>
        <p:txBody>
          <a:bodyPr/>
          <a:lstStyle/>
          <a:p>
            <a:pPr eaLnBrk="1" hangingPunct="1"/>
            <a:r>
              <a:rPr lang="en-US">
                <a:solidFill>
                  <a:srgbClr val="000000"/>
                </a:solidFill>
              </a:rPr>
              <a:t>Design thinking &amp; co-creation</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Shape 75"/>
          <p:cNvSpPr>
            <a:spLocks noGrp="1"/>
          </p:cNvSpPr>
          <p:nvPr>
            <p:ph type="title"/>
          </p:nvPr>
        </p:nvSpPr>
        <p:spPr/>
        <p:txBody>
          <a:bodyPr/>
          <a:lstStyle/>
          <a:p>
            <a:pPr eaLnBrk="1" hangingPunct="1"/>
            <a:r>
              <a:rPr lang="en-US">
                <a:solidFill>
                  <a:srgbClr val="000000"/>
                </a:solidFill>
              </a:rPr>
              <a:t>Design thinking</a:t>
            </a:r>
          </a:p>
        </p:txBody>
      </p:sp>
      <p:sp>
        <p:nvSpPr>
          <p:cNvPr id="23555" name="Shape 76"/>
          <p:cNvSpPr>
            <a:spLocks noChangeArrowheads="1"/>
          </p:cNvSpPr>
          <p:nvPr/>
        </p:nvSpPr>
        <p:spPr bwMode="auto">
          <a:xfrm>
            <a:off x="904875" y="2476500"/>
            <a:ext cx="11125200" cy="2327275"/>
          </a:xfrm>
          <a:prstGeom prst="rect">
            <a:avLst/>
          </a:prstGeom>
          <a:noFill/>
          <a:ln w="12700">
            <a:noFill/>
            <a:miter lim="400000"/>
            <a:headEnd/>
            <a:tailEnd/>
          </a:ln>
        </p:spPr>
        <p:txBody>
          <a:bodyPr lIns="65023" tIns="65023" rIns="65023" bIns="65023">
            <a:prstTxWarp prst="textNoShape">
              <a:avLst/>
            </a:prstTxWarp>
            <a:spAutoFit/>
          </a:bodyPr>
          <a:lstStyle/>
          <a:p>
            <a:pPr defTabSz="457200"/>
            <a:r>
              <a:rPr lang="en-US" sz="4400" b="1">
                <a:solidFill>
                  <a:srgbClr val="000000"/>
                </a:solidFill>
                <a:latin typeface="Calibri" pitchFamily="-104" charset="0"/>
                <a:ea typeface="Calibri" pitchFamily="-104" charset="0"/>
                <a:cs typeface="Calibri" pitchFamily="-104" charset="0"/>
                <a:sym typeface="Calibri" pitchFamily="-104" charset="0"/>
              </a:rPr>
              <a:t>Design = </a:t>
            </a:r>
          </a:p>
          <a:p>
            <a:pPr defTabSz="457200"/>
            <a:r>
              <a:rPr lang="en-US" sz="3400">
                <a:solidFill>
                  <a:srgbClr val="000000"/>
                </a:solidFill>
                <a:latin typeface="Calibri" pitchFamily="-104" charset="0"/>
                <a:ea typeface="Calibri" pitchFamily="-104" charset="0"/>
                <a:cs typeface="Calibri" pitchFamily="-104" charset="0"/>
                <a:sym typeface="Calibri" pitchFamily="-104" charset="0"/>
              </a:rPr>
              <a:t>the transformation of existing conditions into preferred ones</a:t>
            </a:r>
          </a:p>
          <a:p>
            <a:pPr defTabSz="457200"/>
            <a:r>
              <a:rPr lang="en-US" sz="1800">
                <a:solidFill>
                  <a:srgbClr val="000000"/>
                </a:solidFill>
                <a:latin typeface="Calibri" pitchFamily="-104" charset="0"/>
                <a:ea typeface="Calibri" pitchFamily="-104" charset="0"/>
                <a:cs typeface="Calibri" pitchFamily="-104" charset="0"/>
                <a:sym typeface="Calibri" pitchFamily="-104" charset="0"/>
              </a:rPr>
              <a:t>Herbert Simon, in the "Sciences of the Artificial" (MIT Press, 1969)</a:t>
            </a:r>
          </a:p>
        </p:txBody>
      </p:sp>
      <p:sp>
        <p:nvSpPr>
          <p:cNvPr id="23556" name="Shape 77"/>
          <p:cNvSpPr>
            <a:spLocks noChangeArrowheads="1"/>
          </p:cNvSpPr>
          <p:nvPr/>
        </p:nvSpPr>
        <p:spPr bwMode="auto">
          <a:xfrm>
            <a:off x="1042988" y="4506913"/>
            <a:ext cx="8609012" cy="2619375"/>
          </a:xfrm>
          <a:prstGeom prst="rect">
            <a:avLst/>
          </a:prstGeom>
          <a:noFill/>
          <a:ln w="12700">
            <a:noFill/>
            <a:miter lim="400000"/>
            <a:headEnd/>
            <a:tailEnd/>
          </a:ln>
        </p:spPr>
        <p:txBody>
          <a:bodyPr lIns="65023" tIns="65023" rIns="65023" bIns="65023">
            <a:prstTxWarp prst="textNoShape">
              <a:avLst/>
            </a:prstTxWarp>
            <a:spAutoFit/>
          </a:bodyPr>
          <a:lstStyle/>
          <a:p>
            <a:pPr marL="381000" indent="-381000" defTabSz="457200">
              <a:buSzPct val="100000"/>
              <a:buFont typeface="Arial" pitchFamily="-104" charset="0"/>
              <a:buChar char="•"/>
            </a:pPr>
            <a:r>
              <a:rPr lang="en-US" sz="2400">
                <a:solidFill>
                  <a:srgbClr val="000000"/>
                </a:solidFill>
                <a:latin typeface="Calibri" pitchFamily="-104" charset="0"/>
                <a:ea typeface="Calibri" pitchFamily="-104" charset="0"/>
                <a:cs typeface="Calibri" pitchFamily="-104" charset="0"/>
                <a:sym typeface="Calibri" pitchFamily="-104" charset="0"/>
              </a:rPr>
              <a:t>Design thinking is, then, always linked to an improved future</a:t>
            </a:r>
          </a:p>
          <a:p>
            <a:pPr marL="381000" indent="-381000" defTabSz="457200">
              <a:buSzPct val="100000"/>
              <a:buFont typeface="Arial" pitchFamily="-104" charset="0"/>
              <a:buChar char="•"/>
            </a:pPr>
            <a:r>
              <a:rPr lang="en-US" sz="2400">
                <a:solidFill>
                  <a:srgbClr val="000000"/>
                </a:solidFill>
                <a:latin typeface="Calibri" pitchFamily="-104" charset="0"/>
                <a:ea typeface="Calibri" pitchFamily="-104" charset="0"/>
                <a:cs typeface="Calibri" pitchFamily="-104" charset="0"/>
                <a:sym typeface="Calibri" pitchFamily="-104" charset="0"/>
              </a:rPr>
              <a:t>There are no judgments in design thinking!</a:t>
            </a:r>
          </a:p>
          <a:p>
            <a:pPr marL="381000" indent="-381000" defTabSz="457200">
              <a:buSzPct val="100000"/>
              <a:buFont typeface="Arial" pitchFamily="-104" charset="0"/>
              <a:buChar char="•"/>
            </a:pPr>
            <a:r>
              <a:rPr lang="en-US" sz="2400">
                <a:solidFill>
                  <a:srgbClr val="000000"/>
                </a:solidFill>
                <a:latin typeface="Calibri" pitchFamily="-104" charset="0"/>
                <a:ea typeface="Calibri" pitchFamily="-104" charset="0"/>
                <a:cs typeface="Calibri" pitchFamily="-104" charset="0"/>
                <a:sym typeface="Calibri" pitchFamily="-104" charset="0"/>
              </a:rPr>
              <a:t>Wild ideas are welcome, since these often lead to the most creative solutions!</a:t>
            </a:r>
          </a:p>
          <a:p>
            <a:pPr marL="381000" indent="-381000" defTabSz="457200">
              <a:buSzPct val="100000"/>
              <a:buFont typeface="Arial" pitchFamily="-104" charset="0"/>
              <a:buChar char="•"/>
            </a:pPr>
            <a:endParaRPr lang="en-US" sz="2400">
              <a:solidFill>
                <a:srgbClr val="000000"/>
              </a:solidFill>
              <a:latin typeface="Calibri" pitchFamily="-104" charset="0"/>
              <a:ea typeface="Calibri" pitchFamily="-104" charset="0"/>
              <a:cs typeface="Calibri" pitchFamily="-104" charset="0"/>
              <a:sym typeface="Calibri" pitchFamily="-104" charset="0"/>
            </a:endParaRPr>
          </a:p>
        </p:txBody>
      </p:sp>
      <p:sp>
        <p:nvSpPr>
          <p:cNvPr id="23557" name="Shape 78"/>
          <p:cNvSpPr>
            <a:spLocks noChangeArrowheads="1"/>
          </p:cNvSpPr>
          <p:nvPr/>
        </p:nvSpPr>
        <p:spPr bwMode="auto">
          <a:xfrm>
            <a:off x="974725" y="6937375"/>
            <a:ext cx="11055350" cy="1146175"/>
          </a:xfrm>
          <a:prstGeom prst="rect">
            <a:avLst/>
          </a:prstGeom>
          <a:noFill/>
          <a:ln w="12700">
            <a:noFill/>
            <a:miter lim="400000"/>
            <a:headEnd/>
            <a:tailEnd/>
          </a:ln>
        </p:spPr>
        <p:txBody>
          <a:bodyPr lIns="65023" tIns="65023" rIns="65023" bIns="65023">
            <a:prstTxWarp prst="textNoShape">
              <a:avLst/>
            </a:prstTxWarp>
            <a:spAutoFit/>
          </a:bodyPr>
          <a:lstStyle/>
          <a:p>
            <a:pPr defTabSz="457200"/>
            <a:r>
              <a:rPr lang="en-US" sz="3400" b="1">
                <a:solidFill>
                  <a:srgbClr val="000000"/>
                </a:solidFill>
                <a:latin typeface="Calibri" pitchFamily="-104" charset="0"/>
                <a:ea typeface="Calibri" pitchFamily="-104" charset="0"/>
                <a:cs typeface="Calibri" pitchFamily="-104" charset="0"/>
                <a:sym typeface="Calibri" pitchFamily="-104" charset="0"/>
              </a:rPr>
              <a:t>Everyone is a designer</a:t>
            </a:r>
            <a:r>
              <a:rPr lang="en-US" sz="3400">
                <a:solidFill>
                  <a:srgbClr val="000000"/>
                </a:solidFill>
                <a:latin typeface="Calibri" pitchFamily="-104" charset="0"/>
                <a:ea typeface="Calibri" pitchFamily="-104" charset="0"/>
                <a:cs typeface="Calibri" pitchFamily="-104" charset="0"/>
                <a:sym typeface="Calibri" pitchFamily="-104" charset="0"/>
              </a:rPr>
              <a:t>, and design thinking is a way to apply design methodologies to any of life's situations.</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Shape 80"/>
          <p:cNvSpPr>
            <a:spLocks noChangeArrowheads="1"/>
          </p:cNvSpPr>
          <p:nvPr/>
        </p:nvSpPr>
        <p:spPr bwMode="auto">
          <a:xfrm>
            <a:off x="1130300" y="2279650"/>
            <a:ext cx="10872788" cy="1196975"/>
          </a:xfrm>
          <a:prstGeom prst="rect">
            <a:avLst/>
          </a:prstGeom>
          <a:noFill/>
          <a:ln w="12700">
            <a:noFill/>
            <a:miter lim="400000"/>
            <a:headEnd/>
            <a:tailEnd/>
          </a:ln>
        </p:spPr>
        <p:txBody>
          <a:bodyPr lIns="65023" tIns="65023" rIns="65023" bIns="65023">
            <a:prstTxWarp prst="textNoShape">
              <a:avLst/>
            </a:prstTxWarp>
            <a:spAutoFit/>
          </a:bodyPr>
          <a:lstStyle/>
          <a:p>
            <a:pPr defTabSz="457200"/>
            <a:r>
              <a:rPr lang="en-US" sz="2400" b="1">
                <a:solidFill>
                  <a:srgbClr val="000000"/>
                </a:solidFill>
                <a:latin typeface="Calibri" pitchFamily="-104" charset="0"/>
                <a:ea typeface="Calibri" pitchFamily="-104" charset="0"/>
                <a:cs typeface="Calibri" pitchFamily="-104" charset="0"/>
                <a:sym typeface="Calibri" pitchFamily="-104" charset="0"/>
              </a:rPr>
              <a:t>empathy</a:t>
            </a:r>
            <a:r>
              <a:rPr lang="en-US" sz="2400">
                <a:solidFill>
                  <a:srgbClr val="000000"/>
                </a:solidFill>
                <a:latin typeface="Calibri" pitchFamily="-104" charset="0"/>
                <a:ea typeface="Calibri" pitchFamily="-104" charset="0"/>
                <a:cs typeface="Calibri" pitchFamily="-104" charset="0"/>
                <a:sym typeface="Calibri" pitchFamily="-104" charset="0"/>
              </a:rPr>
              <a:t> for the context of a problem, </a:t>
            </a:r>
          </a:p>
          <a:p>
            <a:pPr defTabSz="457200"/>
            <a:r>
              <a:rPr lang="en-US" sz="2400" b="1">
                <a:solidFill>
                  <a:srgbClr val="000000"/>
                </a:solidFill>
                <a:latin typeface="Calibri" pitchFamily="-104" charset="0"/>
                <a:ea typeface="Calibri" pitchFamily="-104" charset="0"/>
                <a:cs typeface="Calibri" pitchFamily="-104" charset="0"/>
                <a:sym typeface="Calibri" pitchFamily="-104" charset="0"/>
              </a:rPr>
              <a:t>creativity</a:t>
            </a:r>
            <a:r>
              <a:rPr lang="en-US" sz="2400">
                <a:solidFill>
                  <a:srgbClr val="000000"/>
                </a:solidFill>
                <a:latin typeface="Calibri" pitchFamily="-104" charset="0"/>
                <a:ea typeface="Calibri" pitchFamily="-104" charset="0"/>
                <a:cs typeface="Calibri" pitchFamily="-104" charset="0"/>
                <a:sym typeface="Calibri" pitchFamily="-104" charset="0"/>
              </a:rPr>
              <a:t> in the generation of insights and solutions</a:t>
            </a:r>
          </a:p>
          <a:p>
            <a:pPr defTabSz="457200"/>
            <a:r>
              <a:rPr lang="en-US" sz="2400" b="1">
                <a:solidFill>
                  <a:srgbClr val="000000"/>
                </a:solidFill>
                <a:latin typeface="Calibri" pitchFamily="-104" charset="0"/>
                <a:ea typeface="Calibri" pitchFamily="-104" charset="0"/>
                <a:cs typeface="Calibri" pitchFamily="-104" charset="0"/>
                <a:sym typeface="Calibri" pitchFamily="-104" charset="0"/>
              </a:rPr>
              <a:t>rationality</a:t>
            </a:r>
            <a:r>
              <a:rPr lang="en-US" sz="2400">
                <a:solidFill>
                  <a:srgbClr val="000000"/>
                </a:solidFill>
                <a:latin typeface="Calibri" pitchFamily="-104" charset="0"/>
                <a:ea typeface="Calibri" pitchFamily="-104" charset="0"/>
                <a:cs typeface="Calibri" pitchFamily="-104" charset="0"/>
                <a:sym typeface="Calibri" pitchFamily="-104" charset="0"/>
              </a:rPr>
              <a:t> in analyzing and fitting various solutions to the problem context</a:t>
            </a:r>
          </a:p>
        </p:txBody>
      </p:sp>
      <p:pic>
        <p:nvPicPr>
          <p:cNvPr id="24579" name="image1.png" descr="Design thinking steps.psd"/>
          <p:cNvPicPr>
            <a:picLocks noChangeAspect="1" noChangeArrowheads="1"/>
          </p:cNvPicPr>
          <p:nvPr/>
        </p:nvPicPr>
        <p:blipFill>
          <a:blip r:embed="rId2"/>
          <a:srcRect/>
          <a:stretch>
            <a:fillRect/>
          </a:stretch>
        </p:blipFill>
        <p:spPr bwMode="auto">
          <a:xfrm>
            <a:off x="0" y="3997325"/>
            <a:ext cx="13004800" cy="5827713"/>
          </a:xfrm>
          <a:prstGeom prst="rect">
            <a:avLst/>
          </a:prstGeom>
          <a:noFill/>
          <a:ln w="12700">
            <a:noFill/>
            <a:miter lim="400000"/>
            <a:headEnd/>
            <a:tailEnd/>
          </a:ln>
        </p:spPr>
      </p:pic>
      <p:sp>
        <p:nvSpPr>
          <p:cNvPr id="24580" name="Shape 82"/>
          <p:cNvSpPr>
            <a:spLocks noGrp="1"/>
          </p:cNvSpPr>
          <p:nvPr>
            <p:ph type="title" idx="4294967295"/>
          </p:nvPr>
        </p:nvSpPr>
        <p:spPr>
          <a:xfrm>
            <a:off x="1544638" y="698500"/>
            <a:ext cx="10045700" cy="939800"/>
          </a:xfrm>
        </p:spPr>
        <p:txBody>
          <a:bodyPr/>
          <a:lstStyle/>
          <a:p>
            <a:pPr eaLnBrk="1" hangingPunct="1"/>
            <a:r>
              <a:rPr lang="en-US" sz="5800">
                <a:solidFill>
                  <a:srgbClr val="000000"/>
                </a:solidFill>
              </a:rPr>
              <a:t>Design Thinking Process</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5602" name="pasted-image.pdf"/>
          <p:cNvPicPr>
            <a:picLocks noChangeAspect="1" noChangeArrowheads="1"/>
          </p:cNvPicPr>
          <p:nvPr/>
        </p:nvPicPr>
        <p:blipFill>
          <a:blip r:embed="rId2"/>
          <a:srcRect/>
          <a:stretch>
            <a:fillRect/>
          </a:stretch>
        </p:blipFill>
        <p:spPr bwMode="auto">
          <a:xfrm>
            <a:off x="4899025" y="3090863"/>
            <a:ext cx="3206750" cy="3571875"/>
          </a:xfrm>
          <a:prstGeom prst="rect">
            <a:avLst/>
          </a:prstGeom>
          <a:noFill/>
          <a:ln w="12700">
            <a:noFill/>
            <a:miter lim="400000"/>
            <a:headEnd/>
            <a:tailEnd/>
          </a:ln>
        </p:spPr>
      </p:pic>
      <p:sp>
        <p:nvSpPr>
          <p:cNvPr id="25603" name="Shape 85"/>
          <p:cNvSpPr>
            <a:spLocks noGrp="1"/>
          </p:cNvSpPr>
          <p:nvPr>
            <p:ph type="title"/>
          </p:nvPr>
        </p:nvSpPr>
        <p:spPr/>
        <p:txBody>
          <a:bodyPr/>
          <a:lstStyle/>
          <a:p>
            <a:pPr eaLnBrk="1" hangingPunct="1"/>
            <a:r>
              <a:rPr lang="en-US">
                <a:solidFill>
                  <a:srgbClr val="000000"/>
                </a:solidFill>
              </a:rPr>
              <a:t>Inspiration</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6626" name="wireframe_1_5.png"/>
          <p:cNvPicPr>
            <a:picLocks noChangeAspect="1" noChangeArrowheads="1"/>
          </p:cNvPicPr>
          <p:nvPr/>
        </p:nvPicPr>
        <p:blipFill>
          <a:blip r:embed="rId2"/>
          <a:srcRect t="1311" b="2550"/>
          <a:stretch>
            <a:fillRect/>
          </a:stretch>
        </p:blipFill>
        <p:spPr bwMode="auto">
          <a:xfrm>
            <a:off x="-49213" y="1882775"/>
            <a:ext cx="13103226" cy="7874000"/>
          </a:xfrm>
          <a:prstGeom prst="rect">
            <a:avLst/>
          </a:prstGeom>
          <a:noFill/>
          <a:ln w="12700">
            <a:noFill/>
            <a:miter lim="400000"/>
            <a:headEnd/>
            <a:tailEnd/>
          </a:ln>
        </p:spPr>
      </p:pic>
      <p:sp>
        <p:nvSpPr>
          <p:cNvPr id="26627" name="Shape 88"/>
          <p:cNvSpPr>
            <a:spLocks noGrp="1"/>
          </p:cNvSpPr>
          <p:nvPr>
            <p:ph type="title"/>
          </p:nvPr>
        </p:nvSpPr>
        <p:spPr/>
        <p:txBody>
          <a:bodyPr/>
          <a:lstStyle/>
          <a:p>
            <a:pPr eaLnBrk="1" hangingPunct="1"/>
            <a:r>
              <a:rPr lang="en-US" sz="3700">
                <a:solidFill>
                  <a:srgbClr val="000000"/>
                </a:solidFill>
              </a:rPr>
              <a:t>[insert images/videos of inspirational projects]</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Shape 90"/>
          <p:cNvSpPr>
            <a:spLocks noGrp="1"/>
          </p:cNvSpPr>
          <p:nvPr>
            <p:ph type="title"/>
          </p:nvPr>
        </p:nvSpPr>
        <p:spPr>
          <a:xfrm>
            <a:off x="1689100" y="533400"/>
            <a:ext cx="10045700" cy="1677988"/>
          </a:xfrm>
        </p:spPr>
        <p:txBody>
          <a:bodyPr/>
          <a:lstStyle/>
          <a:p>
            <a:pPr eaLnBrk="1" hangingPunct="1"/>
            <a:r>
              <a:rPr lang="en-US">
                <a:solidFill>
                  <a:srgbClr val="000000"/>
                </a:solidFill>
              </a:rPr>
              <a:t>COLLECT DATA to improve your environment</a:t>
            </a:r>
          </a:p>
        </p:txBody>
      </p:sp>
      <p:sp>
        <p:nvSpPr>
          <p:cNvPr id="27651" name="Shape 91"/>
          <p:cNvSpPr>
            <a:spLocks noGrp="1"/>
          </p:cNvSpPr>
          <p:nvPr>
            <p:ph type="body" idx="1"/>
          </p:nvPr>
        </p:nvSpPr>
        <p:spPr>
          <a:xfrm>
            <a:off x="1689100" y="2946400"/>
            <a:ext cx="10045700" cy="5537200"/>
          </a:xfrm>
        </p:spPr>
        <p:txBody>
          <a:bodyPr/>
          <a:lstStyle/>
          <a:p>
            <a:pPr eaLnBrk="1" hangingPunct="1">
              <a:spcBef>
                <a:spcPct val="0"/>
              </a:spcBef>
            </a:pPr>
            <a:r>
              <a:rPr lang="en-US" sz="3100">
                <a:solidFill>
                  <a:srgbClr val="000000"/>
                </a:solidFill>
              </a:rPr>
              <a:t>You can </a:t>
            </a:r>
            <a:r>
              <a:rPr lang="en-US" sz="3100" b="1">
                <a:solidFill>
                  <a:srgbClr val="000000"/>
                </a:solidFill>
              </a:rPr>
              <a:t>analyze</a:t>
            </a:r>
            <a:r>
              <a:rPr lang="en-US" sz="3100">
                <a:solidFill>
                  <a:srgbClr val="000000"/>
                </a:solidFill>
              </a:rPr>
              <a:t> data to see more clearly</a:t>
            </a:r>
          </a:p>
          <a:p>
            <a:pPr eaLnBrk="1" hangingPunct="1">
              <a:spcBef>
                <a:spcPct val="0"/>
              </a:spcBef>
            </a:pPr>
            <a:r>
              <a:rPr lang="en-US" sz="3100">
                <a:solidFill>
                  <a:srgbClr val="000000"/>
                </a:solidFill>
              </a:rPr>
              <a:t>You can </a:t>
            </a:r>
            <a:r>
              <a:rPr lang="en-US" sz="3100" b="1">
                <a:solidFill>
                  <a:srgbClr val="000000"/>
                </a:solidFill>
              </a:rPr>
              <a:t>compare</a:t>
            </a:r>
            <a:r>
              <a:rPr lang="en-US" sz="3100">
                <a:solidFill>
                  <a:srgbClr val="000000"/>
                </a:solidFill>
              </a:rPr>
              <a:t> data to make better choices</a:t>
            </a:r>
          </a:p>
          <a:p>
            <a:pPr eaLnBrk="1" hangingPunct="1">
              <a:spcBef>
                <a:spcPct val="0"/>
              </a:spcBef>
            </a:pPr>
            <a:r>
              <a:rPr lang="en-US" sz="3100">
                <a:solidFill>
                  <a:srgbClr val="000000"/>
                </a:solidFill>
              </a:rPr>
              <a:t>You can </a:t>
            </a:r>
            <a:r>
              <a:rPr lang="en-US" sz="3100" b="1">
                <a:solidFill>
                  <a:srgbClr val="000000"/>
                </a:solidFill>
              </a:rPr>
              <a:t>share </a:t>
            </a:r>
            <a:r>
              <a:rPr lang="en-US" sz="3100">
                <a:solidFill>
                  <a:srgbClr val="000000"/>
                </a:solidFill>
              </a:rPr>
              <a:t>data to make better decisions</a:t>
            </a:r>
            <a:br>
              <a:rPr lang="en-US" sz="3100">
                <a:solidFill>
                  <a:srgbClr val="000000"/>
                </a:solidFill>
              </a:rPr>
            </a:br>
            <a:endParaRPr lang="en-US" sz="3100">
              <a:solidFill>
                <a:srgbClr val="000000"/>
              </a:solidFill>
            </a:endParaRPr>
          </a:p>
          <a:p>
            <a:pPr eaLnBrk="1" hangingPunct="1">
              <a:spcBef>
                <a:spcPct val="0"/>
              </a:spcBef>
            </a:pPr>
            <a:r>
              <a:rPr lang="en-US" sz="3100">
                <a:solidFill>
                  <a:srgbClr val="000000"/>
                </a:solidFill>
              </a:rPr>
              <a:t>You can </a:t>
            </a:r>
            <a:r>
              <a:rPr lang="en-US" sz="3100" b="1">
                <a:solidFill>
                  <a:srgbClr val="000000"/>
                </a:solidFill>
              </a:rPr>
              <a:t>show data</a:t>
            </a:r>
            <a:r>
              <a:rPr lang="en-US" sz="3100">
                <a:solidFill>
                  <a:srgbClr val="000000"/>
                </a:solidFill>
              </a:rPr>
              <a:t> to prove your </a:t>
            </a:r>
            <a:r>
              <a:rPr lang="en-US" sz="3100" b="1">
                <a:solidFill>
                  <a:srgbClr val="000000"/>
                </a:solidFill>
              </a:rPr>
              <a:t>ideas</a:t>
            </a:r>
            <a:endParaRPr lang="en-US" sz="3100">
              <a:solidFill>
                <a:srgbClr val="000000"/>
              </a:solidFill>
            </a:endParaRPr>
          </a:p>
          <a:p>
            <a:pPr eaLnBrk="1" hangingPunct="1">
              <a:spcBef>
                <a:spcPct val="0"/>
              </a:spcBef>
            </a:pPr>
            <a:r>
              <a:rPr lang="en-US" sz="3100">
                <a:solidFill>
                  <a:srgbClr val="000000"/>
                </a:solidFill>
              </a:rPr>
              <a:t>You can use data to make better </a:t>
            </a:r>
            <a:r>
              <a:rPr lang="en-US" sz="3100" b="1">
                <a:solidFill>
                  <a:srgbClr val="000000"/>
                </a:solidFill>
              </a:rPr>
              <a:t>models</a:t>
            </a:r>
            <a:r>
              <a:rPr lang="en-US" sz="3100">
                <a:solidFill>
                  <a:srgbClr val="000000"/>
                </a:solidFill>
              </a:rPr>
              <a:t>  </a:t>
            </a:r>
          </a:p>
          <a:p>
            <a:pPr eaLnBrk="1" hangingPunct="1">
              <a:spcBef>
                <a:spcPct val="0"/>
              </a:spcBef>
            </a:pPr>
            <a:r>
              <a:rPr lang="en-US" sz="3100">
                <a:solidFill>
                  <a:srgbClr val="000000"/>
                </a:solidFill>
              </a:rPr>
              <a:t>You can use data to make better </a:t>
            </a:r>
            <a:r>
              <a:rPr lang="en-US" sz="3100" b="1">
                <a:solidFill>
                  <a:srgbClr val="000000"/>
                </a:solidFill>
              </a:rPr>
              <a:t>solutions</a:t>
            </a:r>
            <a:endParaRPr lang="en-US" sz="3100">
              <a:solidFill>
                <a:srgbClr val="000000"/>
              </a:solidFill>
            </a:endParaRPr>
          </a:p>
          <a:p>
            <a:pPr eaLnBrk="1" hangingPunct="1">
              <a:spcBef>
                <a:spcPct val="0"/>
              </a:spcBef>
            </a:pPr>
            <a:r>
              <a:rPr lang="en-US" sz="3100">
                <a:solidFill>
                  <a:srgbClr val="000000"/>
                </a:solidFill>
              </a:rPr>
              <a:t>You can use data in a creative and </a:t>
            </a:r>
            <a:r>
              <a:rPr lang="en-US" sz="3100" b="1">
                <a:solidFill>
                  <a:srgbClr val="000000"/>
                </a:solidFill>
              </a:rPr>
              <a:t>fun</a:t>
            </a:r>
            <a:r>
              <a:rPr lang="en-US" sz="3100">
                <a:solidFill>
                  <a:srgbClr val="000000"/>
                </a:solidFill>
              </a:rPr>
              <a:t> way</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8674" name="pasted-image.jpg"/>
          <p:cNvPicPr>
            <a:picLocks noChangeAspect="1" noChangeArrowheads="1"/>
          </p:cNvPicPr>
          <p:nvPr/>
        </p:nvPicPr>
        <p:blipFill>
          <a:blip r:embed="rId2"/>
          <a:srcRect l="13475" r="13475"/>
          <a:stretch>
            <a:fillRect/>
          </a:stretch>
        </p:blipFill>
        <p:spPr bwMode="auto">
          <a:xfrm>
            <a:off x="-46038" y="1973263"/>
            <a:ext cx="7607301" cy="7810500"/>
          </a:xfrm>
          <a:prstGeom prst="rect">
            <a:avLst/>
          </a:prstGeom>
          <a:noFill/>
          <a:ln w="12700">
            <a:noFill/>
            <a:miter lim="400000"/>
            <a:headEnd/>
            <a:tailEnd/>
          </a:ln>
        </p:spPr>
      </p:pic>
      <p:pic>
        <p:nvPicPr>
          <p:cNvPr id="28675" name="pasted-image.jpg"/>
          <p:cNvPicPr>
            <a:picLocks noChangeAspect="1" noChangeArrowheads="1"/>
          </p:cNvPicPr>
          <p:nvPr/>
        </p:nvPicPr>
        <p:blipFill>
          <a:blip r:embed="rId3"/>
          <a:srcRect l="15060" r="15060"/>
          <a:stretch>
            <a:fillRect/>
          </a:stretch>
        </p:blipFill>
        <p:spPr bwMode="auto">
          <a:xfrm>
            <a:off x="6519863" y="1973263"/>
            <a:ext cx="7277100" cy="7810500"/>
          </a:xfrm>
          <a:prstGeom prst="rect">
            <a:avLst/>
          </a:prstGeom>
          <a:noFill/>
          <a:ln w="12700">
            <a:noFill/>
            <a:miter lim="400000"/>
            <a:headEnd/>
            <a:tailEnd/>
          </a:ln>
        </p:spPr>
      </p:pic>
      <p:sp>
        <p:nvSpPr>
          <p:cNvPr id="28676" name="Shape 95"/>
          <p:cNvSpPr>
            <a:spLocks noGrp="1"/>
          </p:cNvSpPr>
          <p:nvPr>
            <p:ph type="title"/>
          </p:nvPr>
        </p:nvSpPr>
        <p:spPr/>
        <p:txBody>
          <a:bodyPr/>
          <a:lstStyle/>
          <a:p>
            <a:pPr eaLnBrk="1" hangingPunct="1"/>
            <a:r>
              <a:rPr lang="en-US" sz="3700">
                <a:solidFill>
                  <a:srgbClr val="000000"/>
                </a:solidFill>
              </a:rPr>
              <a:t>[insert images/videos of inspirational projects]</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Shape 97"/>
          <p:cNvSpPr>
            <a:spLocks noGrp="1"/>
          </p:cNvSpPr>
          <p:nvPr>
            <p:ph type="title"/>
          </p:nvPr>
        </p:nvSpPr>
        <p:spPr>
          <a:xfrm>
            <a:off x="1689100" y="533400"/>
            <a:ext cx="10045700" cy="1593850"/>
          </a:xfrm>
        </p:spPr>
        <p:txBody>
          <a:bodyPr/>
          <a:lstStyle/>
          <a:p>
            <a:pPr eaLnBrk="1" hangingPunct="1"/>
            <a:r>
              <a:rPr lang="en-US">
                <a:solidFill>
                  <a:srgbClr val="000000"/>
                </a:solidFill>
              </a:rPr>
              <a:t>MAKE AN OPEN, TRUSTED CREATIVE SPACE</a:t>
            </a:r>
          </a:p>
        </p:txBody>
      </p:sp>
      <p:sp>
        <p:nvSpPr>
          <p:cNvPr id="29699" name="Shape 98"/>
          <p:cNvSpPr>
            <a:spLocks noGrp="1"/>
          </p:cNvSpPr>
          <p:nvPr>
            <p:ph type="body" idx="1"/>
          </p:nvPr>
        </p:nvSpPr>
        <p:spPr>
          <a:xfrm>
            <a:off x="1689100" y="2451100"/>
            <a:ext cx="10045700" cy="6540500"/>
          </a:xfrm>
        </p:spPr>
        <p:txBody>
          <a:bodyPr/>
          <a:lstStyle/>
          <a:p>
            <a:pPr eaLnBrk="1" hangingPunct="1">
              <a:spcBef>
                <a:spcPct val="0"/>
              </a:spcBef>
            </a:pPr>
            <a:r>
              <a:rPr lang="en-US" sz="3100">
                <a:solidFill>
                  <a:srgbClr val="000000"/>
                </a:solidFill>
              </a:rPr>
              <a:t>You are accessible to </a:t>
            </a:r>
            <a:r>
              <a:rPr lang="en-US" sz="3100" b="1">
                <a:solidFill>
                  <a:srgbClr val="000000"/>
                </a:solidFill>
              </a:rPr>
              <a:t>ALL stakeholders</a:t>
            </a:r>
            <a:br>
              <a:rPr lang="en-US" sz="3100" b="1">
                <a:solidFill>
                  <a:srgbClr val="000000"/>
                </a:solidFill>
              </a:rPr>
            </a:br>
            <a:endParaRPr lang="en-US" sz="3100">
              <a:solidFill>
                <a:srgbClr val="000000"/>
              </a:solidFill>
            </a:endParaRPr>
          </a:p>
          <a:p>
            <a:pPr eaLnBrk="1" hangingPunct="1">
              <a:spcBef>
                <a:spcPct val="0"/>
              </a:spcBef>
            </a:pPr>
            <a:r>
              <a:rPr lang="en-US" sz="3100">
                <a:solidFill>
                  <a:srgbClr val="000000"/>
                </a:solidFill>
              </a:rPr>
              <a:t>You foster </a:t>
            </a:r>
            <a:r>
              <a:rPr lang="en-US" sz="3100" b="1">
                <a:solidFill>
                  <a:srgbClr val="000000"/>
                </a:solidFill>
              </a:rPr>
              <a:t>collaboration</a:t>
            </a:r>
            <a:br>
              <a:rPr lang="en-US" sz="3100" b="1">
                <a:solidFill>
                  <a:srgbClr val="000000"/>
                </a:solidFill>
              </a:rPr>
            </a:br>
            <a:endParaRPr lang="en-US" sz="3100">
              <a:solidFill>
                <a:srgbClr val="000000"/>
              </a:solidFill>
            </a:endParaRPr>
          </a:p>
          <a:p>
            <a:pPr eaLnBrk="1" hangingPunct="1">
              <a:spcBef>
                <a:spcPct val="0"/>
              </a:spcBef>
            </a:pPr>
            <a:r>
              <a:rPr lang="en-US" sz="3100">
                <a:solidFill>
                  <a:srgbClr val="000000"/>
                </a:solidFill>
              </a:rPr>
              <a:t>You foster</a:t>
            </a:r>
            <a:r>
              <a:rPr lang="en-US" sz="3100" b="1">
                <a:solidFill>
                  <a:srgbClr val="000000"/>
                </a:solidFill>
              </a:rPr>
              <a:t> co-creation</a:t>
            </a:r>
            <a:br>
              <a:rPr lang="en-US" sz="3100" b="1">
                <a:solidFill>
                  <a:srgbClr val="000000"/>
                </a:solidFill>
              </a:rPr>
            </a:br>
            <a:endParaRPr lang="en-US" sz="3100">
              <a:solidFill>
                <a:srgbClr val="000000"/>
              </a:solidFill>
            </a:endParaRPr>
          </a:p>
          <a:p>
            <a:pPr eaLnBrk="1" hangingPunct="1">
              <a:spcBef>
                <a:spcPct val="0"/>
              </a:spcBef>
            </a:pPr>
            <a:r>
              <a:rPr lang="en-US" sz="3100">
                <a:solidFill>
                  <a:srgbClr val="000000"/>
                </a:solidFill>
              </a:rPr>
              <a:t>You foster</a:t>
            </a:r>
            <a:r>
              <a:rPr lang="en-US" sz="3100" b="1">
                <a:solidFill>
                  <a:srgbClr val="000000"/>
                </a:solidFill>
              </a:rPr>
              <a:t> co-ownership</a:t>
            </a:r>
            <a:br>
              <a:rPr lang="en-US" sz="3100" b="1">
                <a:solidFill>
                  <a:srgbClr val="000000"/>
                </a:solidFill>
              </a:rPr>
            </a:br>
            <a:endParaRPr lang="en-US" sz="3100" b="1">
              <a:solidFill>
                <a:srgbClr val="000000"/>
              </a:solidFill>
            </a:endParaRPr>
          </a:p>
          <a:p>
            <a:pPr eaLnBrk="1" hangingPunct="1">
              <a:spcBef>
                <a:spcPct val="0"/>
              </a:spcBef>
            </a:pPr>
            <a:r>
              <a:rPr lang="en-US" sz="3100">
                <a:solidFill>
                  <a:srgbClr val="000000"/>
                </a:solidFill>
              </a:rPr>
              <a:t>You create a </a:t>
            </a:r>
            <a:r>
              <a:rPr lang="en-US" sz="3100" b="1">
                <a:solidFill>
                  <a:srgbClr val="000000"/>
                </a:solidFill>
              </a:rPr>
              <a:t>common language</a:t>
            </a:r>
            <a:br>
              <a:rPr lang="en-US" sz="3100" b="1">
                <a:solidFill>
                  <a:srgbClr val="000000"/>
                </a:solidFill>
              </a:rPr>
            </a:br>
            <a:endParaRPr lang="en-US" sz="3100" b="1">
              <a:solidFill>
                <a:srgbClr val="000000"/>
              </a:solidFill>
            </a:endParaRPr>
          </a:p>
          <a:p>
            <a:pPr eaLnBrk="1" hangingPunct="1">
              <a:spcBef>
                <a:spcPct val="0"/>
              </a:spcBef>
            </a:pPr>
            <a:r>
              <a:rPr lang="en-US" sz="3100">
                <a:solidFill>
                  <a:srgbClr val="000000"/>
                </a:solidFill>
              </a:rPr>
              <a:t>You create and implement a </a:t>
            </a:r>
            <a:r>
              <a:rPr lang="en-US" sz="3100" b="1">
                <a:solidFill>
                  <a:srgbClr val="000000"/>
                </a:solidFill>
              </a:rPr>
              <a:t>common vision</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Shape 100"/>
          <p:cNvSpPr>
            <a:spLocks noChangeArrowheads="1"/>
          </p:cNvSpPr>
          <p:nvPr/>
        </p:nvSpPr>
        <p:spPr bwMode="auto">
          <a:xfrm>
            <a:off x="2879725" y="4292600"/>
            <a:ext cx="7245350" cy="1168400"/>
          </a:xfrm>
          <a:prstGeom prst="rect">
            <a:avLst/>
          </a:prstGeom>
          <a:noFill/>
          <a:ln w="12700">
            <a:noFill/>
            <a:miter lim="400000"/>
            <a:headEnd/>
            <a:tailEnd/>
          </a:ln>
        </p:spPr>
        <p:txBody>
          <a:bodyPr wrap="none" lIns="50800" tIns="50800" rIns="50800" bIns="50800" anchor="ctr">
            <a:prstTxWarp prst="textNoShape">
              <a:avLst/>
            </a:prstTxWarp>
            <a:spAutoFit/>
          </a:bodyPr>
          <a:lstStyle/>
          <a:p>
            <a:pPr algn="ctr"/>
            <a:r>
              <a:rPr lang="en-US" sz="2400">
                <a:solidFill>
                  <a:srgbClr val="000000"/>
                </a:solidFill>
                <a:latin typeface="Lucida Grande" pitchFamily="-104" charset="0"/>
                <a:ea typeface="Lucida Grande" pitchFamily="-104" charset="0"/>
                <a:cs typeface="Lucida Grande" pitchFamily="-104" charset="0"/>
              </a:rPr>
              <a:t>[insert an inspirational video]</a:t>
            </a:r>
          </a:p>
          <a:p>
            <a:pPr algn="ctr"/>
            <a:endParaRPr lang="en-US" sz="2400">
              <a:solidFill>
                <a:srgbClr val="000000"/>
              </a:solidFill>
              <a:latin typeface="Lucida Grande" pitchFamily="-104" charset="0"/>
              <a:ea typeface="Lucida Grande" pitchFamily="-104" charset="0"/>
              <a:cs typeface="Lucida Grande" pitchFamily="-104" charset="0"/>
            </a:endParaRPr>
          </a:p>
          <a:p>
            <a:pPr algn="ctr"/>
            <a:r>
              <a:rPr lang="en-US" sz="2400" u="sng">
                <a:solidFill>
                  <a:srgbClr val="000000"/>
                </a:solidFill>
                <a:latin typeface="Lucida Grande" pitchFamily="-104" charset="0"/>
                <a:ea typeface="Lucida Grande" pitchFamily="-104" charset="0"/>
                <a:cs typeface="Lucida Grande" pitchFamily="-104" charset="0"/>
                <a:hlinkClick r:id="rId2"/>
              </a:rPr>
              <a:t>http://www.youtube.com/watch?v=Eppr1erkI3A</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1746" name="pasted-image.pdf"/>
          <p:cNvPicPr>
            <a:picLocks noChangeAspect="1" noChangeArrowheads="1"/>
          </p:cNvPicPr>
          <p:nvPr/>
        </p:nvPicPr>
        <p:blipFill>
          <a:blip r:embed="rId2"/>
          <a:srcRect/>
          <a:stretch>
            <a:fillRect/>
          </a:stretch>
        </p:blipFill>
        <p:spPr bwMode="auto">
          <a:xfrm>
            <a:off x="4237038" y="2909888"/>
            <a:ext cx="4530725" cy="3933825"/>
          </a:xfrm>
          <a:prstGeom prst="rect">
            <a:avLst/>
          </a:prstGeom>
          <a:noFill/>
          <a:ln w="12700">
            <a:noFill/>
            <a:miter lim="400000"/>
            <a:headEnd/>
            <a:tailEnd/>
          </a:ln>
        </p:spPr>
      </p:pic>
      <p:sp>
        <p:nvSpPr>
          <p:cNvPr id="31747" name="Shape 103"/>
          <p:cNvSpPr>
            <a:spLocks noGrp="1"/>
          </p:cNvSpPr>
          <p:nvPr>
            <p:ph type="title"/>
          </p:nvPr>
        </p:nvSpPr>
        <p:spPr/>
        <p:txBody>
          <a:bodyPr/>
          <a:lstStyle/>
          <a:p>
            <a:pPr eaLnBrk="1" hangingPunct="1"/>
            <a:r>
              <a:rPr lang="en-US">
                <a:solidFill>
                  <a:srgbClr val="000000"/>
                </a:solidFill>
              </a:rPr>
              <a:t>Lunch break</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Shape 35"/>
          <p:cNvSpPr>
            <a:spLocks noGrp="1"/>
          </p:cNvSpPr>
          <p:nvPr>
            <p:ph type="body" idx="4294967295"/>
          </p:nvPr>
        </p:nvSpPr>
        <p:spPr>
          <a:xfrm>
            <a:off x="1268413" y="5940425"/>
            <a:ext cx="4440237" cy="1241425"/>
          </a:xfrm>
        </p:spPr>
        <p:txBody>
          <a:bodyPr/>
          <a:lstStyle/>
          <a:p>
            <a:pPr marL="0" indent="0" algn="ctr" eaLnBrk="1" hangingPunct="1">
              <a:lnSpc>
                <a:spcPct val="100000"/>
              </a:lnSpc>
              <a:spcBef>
                <a:spcPct val="0"/>
              </a:spcBef>
              <a:buSzTx/>
              <a:buFontTx/>
              <a:buNone/>
            </a:pPr>
            <a:r>
              <a:rPr lang="en-US" sz="3600">
                <a:solidFill>
                  <a:srgbClr val="000000"/>
                </a:solidFill>
              </a:rPr>
              <a:t>Design workshop</a:t>
            </a:r>
          </a:p>
        </p:txBody>
      </p:sp>
      <p:pic>
        <p:nvPicPr>
          <p:cNvPr id="12291" name="pasted-image.pdf"/>
          <p:cNvPicPr>
            <a:picLocks noChangeAspect="1" noChangeArrowheads="1"/>
          </p:cNvPicPr>
          <p:nvPr/>
        </p:nvPicPr>
        <p:blipFill>
          <a:blip r:embed="rId2"/>
          <a:srcRect/>
          <a:stretch>
            <a:fillRect/>
          </a:stretch>
        </p:blipFill>
        <p:spPr bwMode="auto">
          <a:xfrm>
            <a:off x="1966913" y="2571750"/>
            <a:ext cx="3043237" cy="3041650"/>
          </a:xfrm>
          <a:prstGeom prst="rect">
            <a:avLst/>
          </a:prstGeom>
          <a:noFill/>
          <a:ln w="12700">
            <a:noFill/>
            <a:miter lim="400000"/>
            <a:headEnd/>
            <a:tailEnd/>
          </a:ln>
        </p:spPr>
      </p:pic>
      <p:pic>
        <p:nvPicPr>
          <p:cNvPr id="12292" name="pasted-image.pdf"/>
          <p:cNvPicPr>
            <a:picLocks noChangeAspect="1" noChangeArrowheads="1"/>
          </p:cNvPicPr>
          <p:nvPr/>
        </p:nvPicPr>
        <p:blipFill>
          <a:blip r:embed="rId3"/>
          <a:srcRect/>
          <a:stretch>
            <a:fillRect/>
          </a:stretch>
        </p:blipFill>
        <p:spPr bwMode="auto">
          <a:xfrm>
            <a:off x="7994650" y="2571750"/>
            <a:ext cx="3043238" cy="3041650"/>
          </a:xfrm>
          <a:prstGeom prst="rect">
            <a:avLst/>
          </a:prstGeom>
          <a:noFill/>
          <a:ln w="12700">
            <a:noFill/>
            <a:miter lim="400000"/>
            <a:headEnd/>
            <a:tailEnd/>
          </a:ln>
        </p:spPr>
      </p:pic>
      <p:sp>
        <p:nvSpPr>
          <p:cNvPr id="12293" name="Shape 38"/>
          <p:cNvSpPr>
            <a:spLocks noChangeArrowheads="1"/>
          </p:cNvSpPr>
          <p:nvPr/>
        </p:nvSpPr>
        <p:spPr bwMode="auto">
          <a:xfrm>
            <a:off x="7296150" y="5945188"/>
            <a:ext cx="4440238" cy="1231900"/>
          </a:xfrm>
          <a:prstGeom prst="rect">
            <a:avLst/>
          </a:prstGeom>
          <a:noFill/>
          <a:ln w="12700">
            <a:noFill/>
            <a:miter lim="400000"/>
            <a:headEnd/>
            <a:tailEnd/>
          </a:ln>
        </p:spPr>
        <p:txBody>
          <a:bodyPr lIns="0" tIns="0" rIns="0" bIns="0">
            <a:prstTxWarp prst="textNoShape">
              <a:avLst/>
            </a:prstTxWarp>
          </a:bodyPr>
          <a:lstStyle/>
          <a:p>
            <a:pPr algn="ctr"/>
            <a:r>
              <a:rPr lang="en-US" sz="3600">
                <a:solidFill>
                  <a:srgbClr val="000000"/>
                </a:solidFill>
                <a:latin typeface="Lucida Grande" pitchFamily="-104" charset="0"/>
                <a:ea typeface="Lucida Grande" pitchFamily="-104" charset="0"/>
                <a:cs typeface="Lucida Grande" pitchFamily="-104" charset="0"/>
              </a:rPr>
              <a:t>Make-it-yourself</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2770" name="pasted-image.pdf"/>
          <p:cNvPicPr>
            <a:picLocks noChangeAspect="1" noChangeArrowheads="1"/>
          </p:cNvPicPr>
          <p:nvPr/>
        </p:nvPicPr>
        <p:blipFill>
          <a:blip r:embed="rId2"/>
          <a:srcRect/>
          <a:stretch>
            <a:fillRect/>
          </a:stretch>
        </p:blipFill>
        <p:spPr bwMode="auto">
          <a:xfrm>
            <a:off x="4124325" y="3241675"/>
            <a:ext cx="4756150" cy="3270250"/>
          </a:xfrm>
          <a:prstGeom prst="rect">
            <a:avLst/>
          </a:prstGeom>
          <a:noFill/>
          <a:ln w="12700">
            <a:noFill/>
            <a:miter lim="400000"/>
            <a:headEnd/>
            <a:tailEnd/>
          </a:ln>
        </p:spPr>
      </p:pic>
      <p:sp>
        <p:nvSpPr>
          <p:cNvPr id="32771" name="Shape 106"/>
          <p:cNvSpPr>
            <a:spLocks noGrp="1"/>
          </p:cNvSpPr>
          <p:nvPr>
            <p:ph type="title"/>
          </p:nvPr>
        </p:nvSpPr>
        <p:spPr/>
        <p:txBody>
          <a:bodyPr/>
          <a:lstStyle/>
          <a:p>
            <a:pPr eaLnBrk="1" hangingPunct="1"/>
            <a:r>
              <a:rPr lang="en-US">
                <a:solidFill>
                  <a:srgbClr val="000000"/>
                </a:solidFill>
              </a:rPr>
              <a:t>Divide into groups</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3794" name="pasted-image.pdf"/>
          <p:cNvPicPr>
            <a:picLocks noChangeAspect="1" noChangeArrowheads="1"/>
          </p:cNvPicPr>
          <p:nvPr/>
        </p:nvPicPr>
        <p:blipFill>
          <a:blip r:embed="rId2"/>
          <a:srcRect/>
          <a:stretch>
            <a:fillRect/>
          </a:stretch>
        </p:blipFill>
        <p:spPr bwMode="auto">
          <a:xfrm>
            <a:off x="4633913" y="3297238"/>
            <a:ext cx="3736975" cy="3159125"/>
          </a:xfrm>
          <a:prstGeom prst="rect">
            <a:avLst/>
          </a:prstGeom>
          <a:noFill/>
          <a:ln w="12700">
            <a:noFill/>
            <a:miter lim="400000"/>
            <a:headEnd/>
            <a:tailEnd/>
          </a:ln>
        </p:spPr>
      </p:pic>
      <p:sp>
        <p:nvSpPr>
          <p:cNvPr id="33795" name="Shape 109"/>
          <p:cNvSpPr>
            <a:spLocks noGrp="1"/>
          </p:cNvSpPr>
          <p:nvPr>
            <p:ph type="title"/>
          </p:nvPr>
        </p:nvSpPr>
        <p:spPr/>
        <p:txBody>
          <a:bodyPr/>
          <a:lstStyle/>
          <a:p>
            <a:pPr eaLnBrk="1" hangingPunct="1"/>
            <a:r>
              <a:rPr lang="en-US">
                <a:solidFill>
                  <a:srgbClr val="000000"/>
                </a:solidFill>
              </a:rPr>
              <a:t>Value ladder</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4818" name="IMG_1806.jpg"/>
          <p:cNvPicPr>
            <a:picLocks noChangeAspect="1" noChangeArrowheads="1"/>
          </p:cNvPicPr>
          <p:nvPr/>
        </p:nvPicPr>
        <p:blipFill>
          <a:blip r:embed="rId2"/>
          <a:srcRect t="4427" r="427" b="16147"/>
          <a:stretch>
            <a:fillRect/>
          </a:stretch>
        </p:blipFill>
        <p:spPr bwMode="auto">
          <a:xfrm>
            <a:off x="-106363" y="1895475"/>
            <a:ext cx="13161963" cy="7874000"/>
          </a:xfrm>
          <a:prstGeom prst="rect">
            <a:avLst/>
          </a:prstGeom>
          <a:noFill/>
          <a:ln w="12700">
            <a:noFill/>
            <a:miter lim="400000"/>
            <a:headEnd/>
            <a:tailEnd/>
          </a:ln>
        </p:spPr>
      </p:pic>
      <p:sp>
        <p:nvSpPr>
          <p:cNvPr id="34819" name="Shape 112"/>
          <p:cNvSpPr>
            <a:spLocks noGrp="1"/>
          </p:cNvSpPr>
          <p:nvPr>
            <p:ph type="title"/>
          </p:nvPr>
        </p:nvSpPr>
        <p:spPr/>
        <p:txBody>
          <a:bodyPr/>
          <a:lstStyle/>
          <a:p>
            <a:pPr eaLnBrk="1" hangingPunct="1"/>
            <a:r>
              <a:rPr lang="en-US">
                <a:solidFill>
                  <a:srgbClr val="000000"/>
                </a:solidFill>
              </a:rPr>
              <a:t>Value ladder</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5842" name="pasted-image.pdf"/>
          <p:cNvPicPr>
            <a:picLocks noChangeAspect="1" noChangeArrowheads="1"/>
          </p:cNvPicPr>
          <p:nvPr/>
        </p:nvPicPr>
        <p:blipFill>
          <a:blip r:embed="rId2"/>
          <a:srcRect/>
          <a:stretch>
            <a:fillRect/>
          </a:stretch>
        </p:blipFill>
        <p:spPr bwMode="auto">
          <a:xfrm>
            <a:off x="4337050" y="2911475"/>
            <a:ext cx="4330700" cy="3930650"/>
          </a:xfrm>
          <a:prstGeom prst="rect">
            <a:avLst/>
          </a:prstGeom>
          <a:noFill/>
          <a:ln w="12700">
            <a:noFill/>
            <a:miter lim="400000"/>
            <a:headEnd/>
            <a:tailEnd/>
          </a:ln>
        </p:spPr>
      </p:pic>
      <p:sp>
        <p:nvSpPr>
          <p:cNvPr id="35843" name="Shape 115"/>
          <p:cNvSpPr>
            <a:spLocks noGrp="1"/>
          </p:cNvSpPr>
          <p:nvPr>
            <p:ph type="title"/>
          </p:nvPr>
        </p:nvSpPr>
        <p:spPr/>
        <p:txBody>
          <a:bodyPr/>
          <a:lstStyle/>
          <a:p>
            <a:pPr eaLnBrk="1" hangingPunct="1"/>
            <a:r>
              <a:rPr lang="en-US">
                <a:solidFill>
                  <a:srgbClr val="000000"/>
                </a:solidFill>
              </a:rPr>
              <a:t>Brainstorm techniques</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6866" name="story_concept_puzzle03.jpg"/>
          <p:cNvPicPr>
            <a:picLocks noChangeAspect="1" noChangeArrowheads="1"/>
          </p:cNvPicPr>
          <p:nvPr/>
        </p:nvPicPr>
        <p:blipFill>
          <a:blip r:embed="rId2"/>
          <a:srcRect t="7913" b="7913"/>
          <a:stretch>
            <a:fillRect/>
          </a:stretch>
        </p:blipFill>
        <p:spPr bwMode="auto">
          <a:xfrm>
            <a:off x="0" y="1895475"/>
            <a:ext cx="13055600" cy="7874000"/>
          </a:xfrm>
          <a:prstGeom prst="rect">
            <a:avLst/>
          </a:prstGeom>
          <a:noFill/>
          <a:ln w="12700">
            <a:noFill/>
            <a:miter lim="400000"/>
            <a:headEnd/>
            <a:tailEnd/>
          </a:ln>
        </p:spPr>
      </p:pic>
      <p:sp>
        <p:nvSpPr>
          <p:cNvPr id="36867" name="Shape 118"/>
          <p:cNvSpPr>
            <a:spLocks noGrp="1"/>
          </p:cNvSpPr>
          <p:nvPr>
            <p:ph type="title"/>
          </p:nvPr>
        </p:nvSpPr>
        <p:spPr/>
        <p:txBody>
          <a:bodyPr/>
          <a:lstStyle/>
          <a:p>
            <a:pPr eaLnBrk="1" hangingPunct="1"/>
            <a:r>
              <a:rPr lang="en-US">
                <a:solidFill>
                  <a:srgbClr val="000000"/>
                </a:solidFill>
              </a:rPr>
              <a:t>Story concept puzzles</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Shape 120"/>
          <p:cNvSpPr>
            <a:spLocks noGrp="1"/>
          </p:cNvSpPr>
          <p:nvPr>
            <p:ph type="title"/>
          </p:nvPr>
        </p:nvSpPr>
        <p:spPr/>
        <p:txBody>
          <a:bodyPr/>
          <a:lstStyle/>
          <a:p>
            <a:pPr eaLnBrk="1" hangingPunct="1"/>
            <a:endParaRPr lang="en-US">
              <a:solidFill>
                <a:srgbClr val="000000"/>
              </a:solidFill>
            </a:endParaRPr>
          </a:p>
        </p:txBody>
      </p:sp>
      <p:sp>
        <p:nvSpPr>
          <p:cNvPr id="37891" name="Shape 121"/>
          <p:cNvSpPr>
            <a:spLocks noGrp="1"/>
          </p:cNvSpPr>
          <p:nvPr>
            <p:ph type="body" idx="1"/>
          </p:nvPr>
        </p:nvSpPr>
        <p:spPr/>
        <p:txBody>
          <a:bodyPr/>
          <a:lstStyle/>
          <a:p>
            <a:pPr eaLnBrk="1" hangingPunct="1">
              <a:spcBef>
                <a:spcPct val="0"/>
              </a:spcBef>
            </a:pPr>
            <a:endParaRPr lang="en-US">
              <a:solidFill>
                <a:srgbClr val="000000"/>
              </a:solidFill>
            </a:endParaRPr>
          </a:p>
        </p:txBody>
      </p:sp>
      <p:pic>
        <p:nvPicPr>
          <p:cNvPr id="37892" name="example.jpg"/>
          <p:cNvPicPr>
            <a:picLocks noChangeAspect="1" noChangeArrowheads="1"/>
          </p:cNvPicPr>
          <p:nvPr/>
        </p:nvPicPr>
        <p:blipFill>
          <a:blip r:embed="rId2"/>
          <a:srcRect/>
          <a:stretch>
            <a:fillRect/>
          </a:stretch>
        </p:blipFill>
        <p:spPr bwMode="auto">
          <a:xfrm>
            <a:off x="0" y="0"/>
            <a:ext cx="13004800" cy="9753600"/>
          </a:xfrm>
          <a:prstGeom prst="rect">
            <a:avLst/>
          </a:prstGeom>
          <a:noFill/>
          <a:ln w="12700">
            <a:noFill/>
            <a:miter lim="400000"/>
            <a:headEnd/>
            <a:tailEnd/>
          </a:ln>
        </p:spPr>
      </p:pic>
    </p:spTree>
  </p:cSld>
  <p:clrMapOvr>
    <a:masterClrMapping/>
  </p:clrMapOvr>
  <p:transition spd="med"/>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8914" name="pasted-image.pdf"/>
          <p:cNvPicPr>
            <a:picLocks noChangeAspect="1" noChangeArrowheads="1"/>
          </p:cNvPicPr>
          <p:nvPr/>
        </p:nvPicPr>
        <p:blipFill>
          <a:blip r:embed="rId2"/>
          <a:srcRect/>
          <a:stretch>
            <a:fillRect/>
          </a:stretch>
        </p:blipFill>
        <p:spPr bwMode="auto">
          <a:xfrm>
            <a:off x="4591050" y="3057525"/>
            <a:ext cx="3822700" cy="3636963"/>
          </a:xfrm>
          <a:prstGeom prst="rect">
            <a:avLst/>
          </a:prstGeom>
          <a:noFill/>
          <a:ln w="12700">
            <a:noFill/>
            <a:miter lim="400000"/>
            <a:headEnd/>
            <a:tailEnd/>
          </a:ln>
        </p:spPr>
      </p:pic>
      <p:sp>
        <p:nvSpPr>
          <p:cNvPr id="38915" name="Shape 125"/>
          <p:cNvSpPr>
            <a:spLocks noGrp="1"/>
          </p:cNvSpPr>
          <p:nvPr>
            <p:ph type="title"/>
          </p:nvPr>
        </p:nvSpPr>
        <p:spPr/>
        <p:txBody>
          <a:bodyPr/>
          <a:lstStyle/>
          <a:p>
            <a:pPr eaLnBrk="1" hangingPunct="1"/>
            <a:r>
              <a:rPr lang="en-US">
                <a:solidFill>
                  <a:srgbClr val="000000"/>
                </a:solidFill>
              </a:rPr>
              <a:t>Concept presentations</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9938" name="pasted-image.pdf"/>
          <p:cNvPicPr>
            <a:picLocks noChangeAspect="1" noChangeArrowheads="1"/>
          </p:cNvPicPr>
          <p:nvPr/>
        </p:nvPicPr>
        <p:blipFill>
          <a:blip r:embed="rId2"/>
          <a:srcRect/>
          <a:stretch>
            <a:fillRect/>
          </a:stretch>
        </p:blipFill>
        <p:spPr bwMode="auto">
          <a:xfrm>
            <a:off x="4835525" y="3173413"/>
            <a:ext cx="3333750" cy="3406775"/>
          </a:xfrm>
          <a:prstGeom prst="rect">
            <a:avLst/>
          </a:prstGeom>
          <a:noFill/>
          <a:ln w="12700">
            <a:noFill/>
            <a:miter lim="400000"/>
            <a:headEnd/>
            <a:tailEnd/>
          </a:ln>
        </p:spPr>
      </p:pic>
      <p:sp>
        <p:nvSpPr>
          <p:cNvPr id="39939" name="Shape 128"/>
          <p:cNvSpPr>
            <a:spLocks noGrp="1"/>
          </p:cNvSpPr>
          <p:nvPr>
            <p:ph type="title"/>
          </p:nvPr>
        </p:nvSpPr>
        <p:spPr/>
        <p:txBody>
          <a:bodyPr/>
          <a:lstStyle/>
          <a:p>
            <a:pPr eaLnBrk="1" hangingPunct="1"/>
            <a:r>
              <a:rPr lang="en-US">
                <a:solidFill>
                  <a:srgbClr val="000000"/>
                </a:solidFill>
              </a:rPr>
              <a:t>Wrap-up</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62" name="pasted-image.pdf"/>
          <p:cNvPicPr>
            <a:picLocks noChangeAspect="1" noChangeArrowheads="1"/>
          </p:cNvPicPr>
          <p:nvPr/>
        </p:nvPicPr>
        <p:blipFill>
          <a:blip r:embed="rId2"/>
          <a:srcRect/>
          <a:stretch>
            <a:fillRect/>
          </a:stretch>
        </p:blipFill>
        <p:spPr bwMode="auto">
          <a:xfrm>
            <a:off x="4981575" y="3355975"/>
            <a:ext cx="3041650" cy="3041650"/>
          </a:xfrm>
          <a:prstGeom prst="rect">
            <a:avLst/>
          </a:prstGeom>
          <a:noFill/>
          <a:ln w="12700">
            <a:noFill/>
            <a:miter lim="400000"/>
            <a:headEnd/>
            <a:tailEnd/>
          </a:ln>
        </p:spPr>
      </p:pic>
    </p:spTree>
  </p:cSld>
  <p:clrMapOvr>
    <a:masterClrMapping/>
  </p:clrMapOvr>
  <p:transition spd="med"/>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Shape 132"/>
          <p:cNvSpPr>
            <a:spLocks noGrp="1"/>
          </p:cNvSpPr>
          <p:nvPr>
            <p:ph type="title" idx="4294967295"/>
          </p:nvPr>
        </p:nvSpPr>
        <p:spPr>
          <a:xfrm>
            <a:off x="1187450" y="4608513"/>
            <a:ext cx="10604500" cy="1546225"/>
          </a:xfrm>
        </p:spPr>
        <p:txBody>
          <a:bodyPr anchor="b"/>
          <a:lstStyle/>
          <a:p>
            <a:pPr eaLnBrk="1" hangingPunct="1"/>
            <a:r>
              <a:rPr lang="en-US" sz="9600">
                <a:solidFill>
                  <a:srgbClr val="000000"/>
                </a:solidFill>
              </a:rPr>
              <a:t>Make-it-yourself</a:t>
            </a:r>
          </a:p>
        </p:txBody>
      </p:sp>
      <p:sp>
        <p:nvSpPr>
          <p:cNvPr id="41987" name="Shape 133"/>
          <p:cNvSpPr>
            <a:spLocks noGrp="1"/>
          </p:cNvSpPr>
          <p:nvPr>
            <p:ph type="body" idx="4294967295"/>
          </p:nvPr>
        </p:nvSpPr>
        <p:spPr>
          <a:xfrm>
            <a:off x="1212850" y="6056313"/>
            <a:ext cx="10604500" cy="2108200"/>
          </a:xfrm>
        </p:spPr>
        <p:txBody>
          <a:bodyPr/>
          <a:lstStyle/>
          <a:p>
            <a:pPr marL="0" indent="0" algn="ctr" eaLnBrk="1" hangingPunct="1">
              <a:lnSpc>
                <a:spcPct val="100000"/>
              </a:lnSpc>
              <a:spcBef>
                <a:spcPct val="0"/>
              </a:spcBef>
              <a:buSzTx/>
              <a:buFontTx/>
              <a:buNone/>
            </a:pPr>
            <a:r>
              <a:rPr lang="en-US" sz="3600">
                <a:solidFill>
                  <a:srgbClr val="000000"/>
                </a:solidFill>
              </a:rPr>
              <a:t>Prototype your ideas, become a local hero.</a:t>
            </a:r>
          </a:p>
        </p:txBody>
      </p:sp>
      <p:pic>
        <p:nvPicPr>
          <p:cNvPr id="41988" name="pasted-image.pdf"/>
          <p:cNvPicPr>
            <a:picLocks noChangeAspect="1" noChangeArrowheads="1"/>
          </p:cNvPicPr>
          <p:nvPr/>
        </p:nvPicPr>
        <p:blipFill>
          <a:blip r:embed="rId2"/>
          <a:srcRect/>
          <a:stretch>
            <a:fillRect/>
          </a:stretch>
        </p:blipFill>
        <p:spPr bwMode="auto">
          <a:xfrm>
            <a:off x="4968875" y="1628775"/>
            <a:ext cx="3041650" cy="3041650"/>
          </a:xfrm>
          <a:prstGeom prst="rect">
            <a:avLst/>
          </a:prstGeom>
          <a:noFill/>
          <a:ln w="12700">
            <a:noFill/>
            <a:miter lim="400000"/>
            <a:headEnd/>
            <a:tailEnd/>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314" name="pasted-image.pdf"/>
          <p:cNvPicPr>
            <a:picLocks noChangeAspect="1" noChangeArrowheads="1"/>
          </p:cNvPicPr>
          <p:nvPr/>
        </p:nvPicPr>
        <p:blipFill>
          <a:blip r:embed="rId2"/>
          <a:srcRect/>
          <a:stretch>
            <a:fillRect/>
          </a:stretch>
        </p:blipFill>
        <p:spPr bwMode="auto">
          <a:xfrm>
            <a:off x="4975225" y="1627188"/>
            <a:ext cx="3041650" cy="3041650"/>
          </a:xfrm>
          <a:prstGeom prst="rect">
            <a:avLst/>
          </a:prstGeom>
          <a:noFill/>
          <a:ln w="12700">
            <a:noFill/>
            <a:miter lim="400000"/>
            <a:headEnd/>
            <a:tailEnd/>
          </a:ln>
        </p:spPr>
      </p:pic>
      <p:sp>
        <p:nvSpPr>
          <p:cNvPr id="13315" name="Shape 41"/>
          <p:cNvSpPr>
            <a:spLocks noGrp="1"/>
          </p:cNvSpPr>
          <p:nvPr>
            <p:ph type="title" idx="4294967295"/>
          </p:nvPr>
        </p:nvSpPr>
        <p:spPr>
          <a:xfrm>
            <a:off x="1187450" y="4608513"/>
            <a:ext cx="10604500" cy="1546225"/>
          </a:xfrm>
        </p:spPr>
        <p:txBody>
          <a:bodyPr anchor="b"/>
          <a:lstStyle/>
          <a:p>
            <a:pPr eaLnBrk="1" hangingPunct="1"/>
            <a:r>
              <a:rPr lang="en-US" sz="9600">
                <a:solidFill>
                  <a:srgbClr val="000000"/>
                </a:solidFill>
              </a:rPr>
              <a:t>Design workshop</a:t>
            </a:r>
          </a:p>
        </p:txBody>
      </p:sp>
      <p:sp>
        <p:nvSpPr>
          <p:cNvPr id="13316" name="Shape 42"/>
          <p:cNvSpPr>
            <a:spLocks noGrp="1"/>
          </p:cNvSpPr>
          <p:nvPr>
            <p:ph type="body" idx="4294967295"/>
          </p:nvPr>
        </p:nvSpPr>
        <p:spPr>
          <a:xfrm>
            <a:off x="1212850" y="6056313"/>
            <a:ext cx="10604500" cy="2108200"/>
          </a:xfrm>
        </p:spPr>
        <p:txBody>
          <a:bodyPr/>
          <a:lstStyle/>
          <a:p>
            <a:pPr marL="0" indent="0" algn="ctr" eaLnBrk="1" hangingPunct="1">
              <a:lnSpc>
                <a:spcPct val="100000"/>
              </a:lnSpc>
              <a:spcBef>
                <a:spcPct val="0"/>
              </a:spcBef>
              <a:buSzTx/>
              <a:buFontTx/>
              <a:buNone/>
            </a:pPr>
            <a:r>
              <a:rPr lang="en-US" sz="3600">
                <a:solidFill>
                  <a:srgbClr val="000000"/>
                </a:solidFill>
              </a:rPr>
              <a:t>Creative solutions to societal challenges</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3010" name="pasted-image.pdf"/>
          <p:cNvPicPr>
            <a:picLocks noChangeAspect="1" noChangeArrowheads="1"/>
          </p:cNvPicPr>
          <p:nvPr/>
        </p:nvPicPr>
        <p:blipFill>
          <a:blip r:embed="rId2"/>
          <a:srcRect/>
          <a:stretch>
            <a:fillRect/>
          </a:stretch>
        </p:blipFill>
        <p:spPr bwMode="auto">
          <a:xfrm>
            <a:off x="4537075" y="2911475"/>
            <a:ext cx="3930650" cy="3930650"/>
          </a:xfrm>
          <a:prstGeom prst="rect">
            <a:avLst/>
          </a:prstGeom>
          <a:noFill/>
          <a:ln w="12700">
            <a:noFill/>
            <a:miter lim="400000"/>
            <a:headEnd/>
            <a:tailEnd/>
          </a:ln>
        </p:spPr>
      </p:pic>
      <p:sp>
        <p:nvSpPr>
          <p:cNvPr id="43011" name="Shape 137"/>
          <p:cNvSpPr>
            <a:spLocks noGrp="1"/>
          </p:cNvSpPr>
          <p:nvPr>
            <p:ph type="title"/>
          </p:nvPr>
        </p:nvSpPr>
        <p:spPr/>
        <p:txBody>
          <a:bodyPr/>
          <a:lstStyle/>
          <a:p>
            <a:pPr eaLnBrk="1" hangingPunct="1"/>
            <a:r>
              <a:rPr lang="en-US">
                <a:solidFill>
                  <a:srgbClr val="000000"/>
                </a:solidFill>
              </a:rPr>
              <a:t>Introduction</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4034" name="pasted-image.pdf"/>
          <p:cNvPicPr>
            <a:picLocks noChangeAspect="1" noChangeArrowheads="1"/>
          </p:cNvPicPr>
          <p:nvPr/>
        </p:nvPicPr>
        <p:blipFill>
          <a:blip r:embed="rId2"/>
          <a:srcRect/>
          <a:stretch>
            <a:fillRect/>
          </a:stretch>
        </p:blipFill>
        <p:spPr bwMode="auto">
          <a:xfrm>
            <a:off x="4562475" y="3303588"/>
            <a:ext cx="3879850" cy="3146425"/>
          </a:xfrm>
          <a:prstGeom prst="rect">
            <a:avLst/>
          </a:prstGeom>
          <a:noFill/>
          <a:ln w="12700">
            <a:noFill/>
            <a:miter lim="400000"/>
            <a:headEnd/>
            <a:tailEnd/>
          </a:ln>
        </p:spPr>
      </p:pic>
      <p:sp>
        <p:nvSpPr>
          <p:cNvPr id="44035" name="Shape 140"/>
          <p:cNvSpPr>
            <a:spLocks noGrp="1"/>
          </p:cNvSpPr>
          <p:nvPr>
            <p:ph type="title"/>
          </p:nvPr>
        </p:nvSpPr>
        <p:spPr/>
        <p:txBody>
          <a:bodyPr/>
          <a:lstStyle/>
          <a:p>
            <a:pPr eaLnBrk="1" hangingPunct="1"/>
            <a:r>
              <a:rPr lang="en-US">
                <a:solidFill>
                  <a:srgbClr val="000000"/>
                </a:solidFill>
              </a:rPr>
              <a:t>Recap design workshop</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5058" name="pasted-image.pdf"/>
          <p:cNvPicPr>
            <a:picLocks noChangeAspect="1" noChangeArrowheads="1"/>
          </p:cNvPicPr>
          <p:nvPr/>
        </p:nvPicPr>
        <p:blipFill>
          <a:blip r:embed="rId2"/>
          <a:srcRect/>
          <a:stretch>
            <a:fillRect/>
          </a:stretch>
        </p:blipFill>
        <p:spPr bwMode="auto">
          <a:xfrm>
            <a:off x="4562475" y="3303588"/>
            <a:ext cx="3879850" cy="3146425"/>
          </a:xfrm>
          <a:prstGeom prst="rect">
            <a:avLst/>
          </a:prstGeom>
          <a:noFill/>
          <a:ln w="12700">
            <a:noFill/>
            <a:miter lim="400000"/>
            <a:headEnd/>
            <a:tailEnd/>
          </a:ln>
        </p:spPr>
      </p:pic>
      <p:sp>
        <p:nvSpPr>
          <p:cNvPr id="45059" name="Shape 143"/>
          <p:cNvSpPr>
            <a:spLocks noGrp="1"/>
          </p:cNvSpPr>
          <p:nvPr>
            <p:ph type="title"/>
          </p:nvPr>
        </p:nvSpPr>
        <p:spPr/>
        <p:txBody>
          <a:bodyPr/>
          <a:lstStyle/>
          <a:p>
            <a:pPr eaLnBrk="1" hangingPunct="1"/>
            <a:r>
              <a:rPr lang="en-US" sz="3600">
                <a:solidFill>
                  <a:srgbClr val="000000"/>
                </a:solidFill>
              </a:rPr>
              <a:t>[insert photos/videos of design workshop]</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6082" name="pasted-image.pdf"/>
          <p:cNvPicPr>
            <a:picLocks noChangeAspect="1" noChangeArrowheads="1"/>
          </p:cNvPicPr>
          <p:nvPr/>
        </p:nvPicPr>
        <p:blipFill>
          <a:blip r:embed="rId2"/>
          <a:srcRect/>
          <a:stretch>
            <a:fillRect/>
          </a:stretch>
        </p:blipFill>
        <p:spPr bwMode="auto">
          <a:xfrm>
            <a:off x="4005263" y="3013075"/>
            <a:ext cx="4994275" cy="3727450"/>
          </a:xfrm>
          <a:prstGeom prst="rect">
            <a:avLst/>
          </a:prstGeom>
          <a:noFill/>
          <a:ln w="12700">
            <a:noFill/>
            <a:miter lim="400000"/>
            <a:headEnd/>
            <a:tailEnd/>
          </a:ln>
        </p:spPr>
      </p:pic>
      <p:sp>
        <p:nvSpPr>
          <p:cNvPr id="46083" name="Shape 146"/>
          <p:cNvSpPr>
            <a:spLocks noGrp="1"/>
          </p:cNvSpPr>
          <p:nvPr>
            <p:ph type="title"/>
          </p:nvPr>
        </p:nvSpPr>
        <p:spPr/>
        <p:txBody>
          <a:bodyPr/>
          <a:lstStyle/>
          <a:p>
            <a:pPr eaLnBrk="1" hangingPunct="1"/>
            <a:r>
              <a:rPr lang="en-US">
                <a:solidFill>
                  <a:srgbClr val="000000"/>
                </a:solidFill>
              </a:rPr>
              <a:t>Refine concepts</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7106" name="pasted-image.pdf"/>
          <p:cNvPicPr>
            <a:picLocks noChangeAspect="1" noChangeArrowheads="1"/>
          </p:cNvPicPr>
          <p:nvPr/>
        </p:nvPicPr>
        <p:blipFill>
          <a:blip r:embed="rId2"/>
          <a:srcRect/>
          <a:stretch>
            <a:fillRect/>
          </a:stretch>
        </p:blipFill>
        <p:spPr bwMode="auto">
          <a:xfrm>
            <a:off x="5527675" y="2700338"/>
            <a:ext cx="1949450" cy="4352925"/>
          </a:xfrm>
          <a:prstGeom prst="rect">
            <a:avLst/>
          </a:prstGeom>
          <a:noFill/>
          <a:ln w="12700">
            <a:noFill/>
            <a:miter lim="400000"/>
            <a:headEnd/>
            <a:tailEnd/>
          </a:ln>
        </p:spPr>
      </p:pic>
      <p:sp>
        <p:nvSpPr>
          <p:cNvPr id="47107" name="Shape 149"/>
          <p:cNvSpPr>
            <a:spLocks noGrp="1"/>
          </p:cNvSpPr>
          <p:nvPr>
            <p:ph type="title"/>
          </p:nvPr>
        </p:nvSpPr>
        <p:spPr/>
        <p:txBody>
          <a:bodyPr/>
          <a:lstStyle/>
          <a:p>
            <a:pPr eaLnBrk="1" hangingPunct="1"/>
            <a:r>
              <a:rPr lang="en-US">
                <a:solidFill>
                  <a:srgbClr val="000000"/>
                </a:solidFill>
              </a:rPr>
              <a:t>Draw: Persona</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8130" name="IMG_8745.jpg"/>
          <p:cNvPicPr>
            <a:picLocks noChangeAspect="1" noChangeArrowheads="1"/>
          </p:cNvPicPr>
          <p:nvPr/>
        </p:nvPicPr>
        <p:blipFill>
          <a:blip r:embed="rId2"/>
          <a:srcRect l="4543" r="30550"/>
          <a:stretch>
            <a:fillRect/>
          </a:stretch>
        </p:blipFill>
        <p:spPr bwMode="auto">
          <a:xfrm>
            <a:off x="-46038" y="1973263"/>
            <a:ext cx="7607301" cy="7810500"/>
          </a:xfrm>
          <a:prstGeom prst="rect">
            <a:avLst/>
          </a:prstGeom>
          <a:noFill/>
          <a:ln w="12700">
            <a:noFill/>
            <a:miter lim="400000"/>
            <a:headEnd/>
            <a:tailEnd/>
          </a:ln>
        </p:spPr>
      </p:pic>
      <p:pic>
        <p:nvPicPr>
          <p:cNvPr id="48131" name="IMG_1808.jpg"/>
          <p:cNvPicPr>
            <a:picLocks noChangeAspect="1" noChangeArrowheads="1"/>
          </p:cNvPicPr>
          <p:nvPr/>
        </p:nvPicPr>
        <p:blipFill>
          <a:blip r:embed="rId3"/>
          <a:srcRect/>
          <a:stretch>
            <a:fillRect/>
          </a:stretch>
        </p:blipFill>
        <p:spPr bwMode="auto">
          <a:xfrm>
            <a:off x="6519863" y="1973263"/>
            <a:ext cx="7277100" cy="7810500"/>
          </a:xfrm>
          <a:prstGeom prst="rect">
            <a:avLst/>
          </a:prstGeom>
          <a:noFill/>
          <a:ln w="12700">
            <a:noFill/>
            <a:miter lim="400000"/>
            <a:headEnd/>
            <a:tailEnd/>
          </a:ln>
        </p:spPr>
      </p:pic>
      <p:sp>
        <p:nvSpPr>
          <p:cNvPr id="48132" name="Shape 153"/>
          <p:cNvSpPr>
            <a:spLocks noGrp="1"/>
          </p:cNvSpPr>
          <p:nvPr>
            <p:ph type="title"/>
          </p:nvPr>
        </p:nvSpPr>
        <p:spPr/>
        <p:txBody>
          <a:bodyPr/>
          <a:lstStyle/>
          <a:p>
            <a:pPr eaLnBrk="1" hangingPunct="1"/>
            <a:r>
              <a:rPr lang="en-US">
                <a:solidFill>
                  <a:srgbClr val="000000"/>
                </a:solidFill>
              </a:rPr>
              <a:t>Draw: Persona</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9154" name="pasted-image.pdf"/>
          <p:cNvPicPr>
            <a:picLocks noChangeAspect="1" noChangeArrowheads="1"/>
          </p:cNvPicPr>
          <p:nvPr/>
        </p:nvPicPr>
        <p:blipFill>
          <a:blip r:embed="rId2"/>
          <a:srcRect/>
          <a:stretch>
            <a:fillRect/>
          </a:stretch>
        </p:blipFill>
        <p:spPr bwMode="auto">
          <a:xfrm>
            <a:off x="4732338" y="3916363"/>
            <a:ext cx="3540125" cy="1920875"/>
          </a:xfrm>
          <a:prstGeom prst="rect">
            <a:avLst/>
          </a:prstGeom>
          <a:noFill/>
          <a:ln w="12700">
            <a:noFill/>
            <a:miter lim="400000"/>
            <a:headEnd/>
            <a:tailEnd/>
          </a:ln>
        </p:spPr>
      </p:pic>
      <p:sp>
        <p:nvSpPr>
          <p:cNvPr id="49155" name="Shape 156"/>
          <p:cNvSpPr>
            <a:spLocks noGrp="1"/>
          </p:cNvSpPr>
          <p:nvPr>
            <p:ph type="title"/>
          </p:nvPr>
        </p:nvSpPr>
        <p:spPr/>
        <p:txBody>
          <a:bodyPr/>
          <a:lstStyle/>
          <a:p>
            <a:pPr eaLnBrk="1" hangingPunct="1"/>
            <a:r>
              <a:rPr lang="en-US">
                <a:solidFill>
                  <a:srgbClr val="000000"/>
                </a:solidFill>
              </a:rPr>
              <a:t>Draw: User scenarios</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0178" name="IMG_1634.jpg"/>
          <p:cNvPicPr>
            <a:picLocks noChangeAspect="1" noChangeArrowheads="1"/>
          </p:cNvPicPr>
          <p:nvPr/>
        </p:nvPicPr>
        <p:blipFill>
          <a:blip r:embed="rId2"/>
          <a:srcRect/>
          <a:stretch>
            <a:fillRect/>
          </a:stretch>
        </p:blipFill>
        <p:spPr bwMode="auto">
          <a:xfrm>
            <a:off x="0" y="1895475"/>
            <a:ext cx="13054013" cy="7874000"/>
          </a:xfrm>
          <a:prstGeom prst="rect">
            <a:avLst/>
          </a:prstGeom>
          <a:noFill/>
          <a:ln w="12700">
            <a:noFill/>
            <a:miter lim="400000"/>
            <a:headEnd/>
            <a:tailEnd/>
          </a:ln>
        </p:spPr>
      </p:pic>
      <p:sp>
        <p:nvSpPr>
          <p:cNvPr id="50179" name="Shape 159"/>
          <p:cNvSpPr>
            <a:spLocks noGrp="1"/>
          </p:cNvSpPr>
          <p:nvPr>
            <p:ph type="title"/>
          </p:nvPr>
        </p:nvSpPr>
        <p:spPr/>
        <p:txBody>
          <a:bodyPr/>
          <a:lstStyle/>
          <a:p>
            <a:pPr eaLnBrk="1" hangingPunct="1"/>
            <a:r>
              <a:rPr lang="en-US">
                <a:solidFill>
                  <a:srgbClr val="000000"/>
                </a:solidFill>
              </a:rPr>
              <a:t>Draw: User scenarios</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1202" name="pasted-image.pdf"/>
          <p:cNvPicPr>
            <a:picLocks noChangeAspect="1" noChangeArrowheads="1"/>
          </p:cNvPicPr>
          <p:nvPr/>
        </p:nvPicPr>
        <p:blipFill>
          <a:blip r:embed="rId2"/>
          <a:srcRect/>
          <a:stretch>
            <a:fillRect/>
          </a:stretch>
        </p:blipFill>
        <p:spPr bwMode="auto">
          <a:xfrm>
            <a:off x="4237038" y="2909888"/>
            <a:ext cx="4530725" cy="3933825"/>
          </a:xfrm>
          <a:prstGeom prst="rect">
            <a:avLst/>
          </a:prstGeom>
          <a:noFill/>
          <a:ln w="12700">
            <a:noFill/>
            <a:miter lim="400000"/>
            <a:headEnd/>
            <a:tailEnd/>
          </a:ln>
        </p:spPr>
      </p:pic>
      <p:sp>
        <p:nvSpPr>
          <p:cNvPr id="51203" name="Shape 162"/>
          <p:cNvSpPr>
            <a:spLocks noGrp="1"/>
          </p:cNvSpPr>
          <p:nvPr>
            <p:ph type="title"/>
          </p:nvPr>
        </p:nvSpPr>
        <p:spPr/>
        <p:txBody>
          <a:bodyPr/>
          <a:lstStyle/>
          <a:p>
            <a:pPr eaLnBrk="1" hangingPunct="1"/>
            <a:r>
              <a:rPr lang="en-US">
                <a:solidFill>
                  <a:srgbClr val="000000"/>
                </a:solidFill>
              </a:rPr>
              <a:t>Lunch break</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2226" name="pasted-image.pdf"/>
          <p:cNvPicPr>
            <a:picLocks noChangeAspect="1" noChangeArrowheads="1"/>
          </p:cNvPicPr>
          <p:nvPr/>
        </p:nvPicPr>
        <p:blipFill>
          <a:blip r:embed="rId2"/>
          <a:srcRect/>
          <a:stretch>
            <a:fillRect/>
          </a:stretch>
        </p:blipFill>
        <p:spPr bwMode="auto">
          <a:xfrm>
            <a:off x="4494213" y="3098800"/>
            <a:ext cx="4016375" cy="3556000"/>
          </a:xfrm>
          <a:prstGeom prst="rect">
            <a:avLst/>
          </a:prstGeom>
          <a:noFill/>
          <a:ln w="12700">
            <a:noFill/>
            <a:miter lim="400000"/>
            <a:headEnd/>
            <a:tailEnd/>
          </a:ln>
        </p:spPr>
      </p:pic>
      <p:sp>
        <p:nvSpPr>
          <p:cNvPr id="52227" name="Shape 165"/>
          <p:cNvSpPr>
            <a:spLocks noGrp="1"/>
          </p:cNvSpPr>
          <p:nvPr>
            <p:ph type="title"/>
          </p:nvPr>
        </p:nvSpPr>
        <p:spPr/>
        <p:txBody>
          <a:bodyPr/>
          <a:lstStyle/>
          <a:p>
            <a:pPr eaLnBrk="1" hangingPunct="1"/>
            <a:r>
              <a:rPr lang="en-US">
                <a:solidFill>
                  <a:srgbClr val="000000"/>
                </a:solidFill>
              </a:rPr>
              <a:t>Prototyping</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338" name="pasted-image.pdf"/>
          <p:cNvPicPr>
            <a:picLocks noChangeAspect="1" noChangeArrowheads="1"/>
          </p:cNvPicPr>
          <p:nvPr/>
        </p:nvPicPr>
        <p:blipFill>
          <a:blip r:embed="rId2"/>
          <a:srcRect/>
          <a:stretch>
            <a:fillRect/>
          </a:stretch>
        </p:blipFill>
        <p:spPr bwMode="auto">
          <a:xfrm>
            <a:off x="4670425" y="2771775"/>
            <a:ext cx="3663950" cy="4210050"/>
          </a:xfrm>
          <a:prstGeom prst="rect">
            <a:avLst/>
          </a:prstGeom>
          <a:noFill/>
          <a:ln w="12700">
            <a:noFill/>
            <a:miter lim="400000"/>
            <a:headEnd/>
            <a:tailEnd/>
          </a:ln>
        </p:spPr>
      </p:pic>
      <p:sp>
        <p:nvSpPr>
          <p:cNvPr id="14339" name="Shape 45"/>
          <p:cNvSpPr>
            <a:spLocks noGrp="1"/>
          </p:cNvSpPr>
          <p:nvPr>
            <p:ph type="title"/>
          </p:nvPr>
        </p:nvSpPr>
        <p:spPr/>
        <p:txBody>
          <a:bodyPr/>
          <a:lstStyle/>
          <a:p>
            <a:pPr eaLnBrk="1" hangingPunct="1"/>
            <a:r>
              <a:rPr lang="en-US">
                <a:solidFill>
                  <a:srgbClr val="000000"/>
                </a:solidFill>
              </a:rPr>
              <a:t>Introductions</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3250" name="pasted-image.pdf"/>
          <p:cNvPicPr>
            <a:picLocks noChangeAspect="1" noChangeArrowheads="1"/>
          </p:cNvPicPr>
          <p:nvPr/>
        </p:nvPicPr>
        <p:blipFill>
          <a:blip r:embed="rId2"/>
          <a:srcRect/>
          <a:stretch>
            <a:fillRect/>
          </a:stretch>
        </p:blipFill>
        <p:spPr bwMode="auto">
          <a:xfrm>
            <a:off x="4494213" y="3098800"/>
            <a:ext cx="4016375" cy="3556000"/>
          </a:xfrm>
          <a:prstGeom prst="rect">
            <a:avLst/>
          </a:prstGeom>
          <a:noFill/>
          <a:ln w="12700">
            <a:noFill/>
            <a:miter lim="400000"/>
            <a:headEnd/>
            <a:tailEnd/>
          </a:ln>
        </p:spPr>
      </p:pic>
      <p:sp>
        <p:nvSpPr>
          <p:cNvPr id="53251" name="Shape 168"/>
          <p:cNvSpPr>
            <a:spLocks noGrp="1"/>
          </p:cNvSpPr>
          <p:nvPr>
            <p:ph type="title"/>
          </p:nvPr>
        </p:nvSpPr>
        <p:spPr/>
        <p:txBody>
          <a:bodyPr/>
          <a:lstStyle/>
          <a:p>
            <a:pPr eaLnBrk="1" hangingPunct="1"/>
            <a:r>
              <a:rPr lang="en-US">
                <a:solidFill>
                  <a:srgbClr val="000000"/>
                </a:solidFill>
              </a:rPr>
              <a:t>[insert prototype example photos]</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4274" name="pasted-image.pdf"/>
          <p:cNvPicPr>
            <a:picLocks noChangeAspect="1" noChangeArrowheads="1"/>
          </p:cNvPicPr>
          <p:nvPr/>
        </p:nvPicPr>
        <p:blipFill>
          <a:blip r:embed="rId2"/>
          <a:srcRect/>
          <a:stretch>
            <a:fillRect/>
          </a:stretch>
        </p:blipFill>
        <p:spPr bwMode="auto">
          <a:xfrm>
            <a:off x="5588000" y="3048000"/>
            <a:ext cx="1828800" cy="3657600"/>
          </a:xfrm>
          <a:prstGeom prst="rect">
            <a:avLst/>
          </a:prstGeom>
          <a:noFill/>
          <a:ln w="12700">
            <a:noFill/>
            <a:miter lim="400000"/>
            <a:headEnd/>
            <a:tailEnd/>
          </a:ln>
        </p:spPr>
      </p:pic>
      <p:sp>
        <p:nvSpPr>
          <p:cNvPr id="54275" name="Shape 171"/>
          <p:cNvSpPr>
            <a:spLocks noGrp="1"/>
          </p:cNvSpPr>
          <p:nvPr>
            <p:ph type="title"/>
          </p:nvPr>
        </p:nvSpPr>
        <p:spPr/>
        <p:txBody>
          <a:bodyPr/>
          <a:lstStyle/>
          <a:p>
            <a:pPr eaLnBrk="1" hangingPunct="1"/>
            <a:r>
              <a:rPr lang="en-US">
                <a:solidFill>
                  <a:srgbClr val="000000"/>
                </a:solidFill>
              </a:rPr>
              <a:t>Prepare presentations</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5298" name="pasted-image.pdf"/>
          <p:cNvPicPr>
            <a:picLocks noChangeAspect="1" noChangeArrowheads="1"/>
          </p:cNvPicPr>
          <p:nvPr/>
        </p:nvPicPr>
        <p:blipFill>
          <a:blip r:embed="rId2"/>
          <a:srcRect/>
          <a:stretch>
            <a:fillRect/>
          </a:stretch>
        </p:blipFill>
        <p:spPr bwMode="auto">
          <a:xfrm>
            <a:off x="4835525" y="3173413"/>
            <a:ext cx="3333750" cy="3406775"/>
          </a:xfrm>
          <a:prstGeom prst="rect">
            <a:avLst/>
          </a:prstGeom>
          <a:noFill/>
          <a:ln w="12700">
            <a:noFill/>
            <a:miter lim="400000"/>
            <a:headEnd/>
            <a:tailEnd/>
          </a:ln>
        </p:spPr>
      </p:pic>
      <p:sp>
        <p:nvSpPr>
          <p:cNvPr id="55299" name="Shape 174"/>
          <p:cNvSpPr>
            <a:spLocks noGrp="1"/>
          </p:cNvSpPr>
          <p:nvPr>
            <p:ph type="title"/>
          </p:nvPr>
        </p:nvSpPr>
        <p:spPr/>
        <p:txBody>
          <a:bodyPr/>
          <a:lstStyle/>
          <a:p>
            <a:pPr eaLnBrk="1" hangingPunct="1"/>
            <a:r>
              <a:rPr lang="en-US">
                <a:solidFill>
                  <a:srgbClr val="000000"/>
                </a:solidFill>
              </a:rPr>
              <a:t>Wrap-up</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6322" name="pasted-image.pdf"/>
          <p:cNvPicPr>
            <a:picLocks noChangeAspect="1" noChangeArrowheads="1"/>
          </p:cNvPicPr>
          <p:nvPr/>
        </p:nvPicPr>
        <p:blipFill>
          <a:blip r:embed="rId2"/>
          <a:srcRect/>
          <a:stretch>
            <a:fillRect/>
          </a:stretch>
        </p:blipFill>
        <p:spPr bwMode="auto">
          <a:xfrm>
            <a:off x="4968875" y="3355975"/>
            <a:ext cx="3041650" cy="3041650"/>
          </a:xfrm>
          <a:prstGeom prst="rect">
            <a:avLst/>
          </a:prstGeom>
          <a:noFill/>
          <a:ln w="12700">
            <a:noFill/>
            <a:miter lim="400000"/>
            <a:headEnd/>
            <a:tailEnd/>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362" name="pasted-image.pdf"/>
          <p:cNvPicPr>
            <a:picLocks noChangeAspect="1" noChangeArrowheads="1"/>
          </p:cNvPicPr>
          <p:nvPr/>
        </p:nvPicPr>
        <p:blipFill>
          <a:blip r:embed="rId2"/>
          <a:srcRect/>
          <a:stretch>
            <a:fillRect/>
          </a:stretch>
        </p:blipFill>
        <p:spPr bwMode="auto">
          <a:xfrm>
            <a:off x="5729288" y="2894013"/>
            <a:ext cx="1546225" cy="3965575"/>
          </a:xfrm>
          <a:prstGeom prst="rect">
            <a:avLst/>
          </a:prstGeom>
          <a:noFill/>
          <a:ln w="12700">
            <a:noFill/>
            <a:miter lim="400000"/>
            <a:headEnd/>
            <a:tailEnd/>
          </a:ln>
        </p:spPr>
      </p:pic>
      <p:sp>
        <p:nvSpPr>
          <p:cNvPr id="15363" name="Shape 48"/>
          <p:cNvSpPr>
            <a:spLocks noGrp="1"/>
          </p:cNvSpPr>
          <p:nvPr>
            <p:ph type="title"/>
          </p:nvPr>
        </p:nvSpPr>
        <p:spPr/>
        <p:txBody>
          <a:bodyPr/>
          <a:lstStyle/>
          <a:p>
            <a:pPr eaLnBrk="1" hangingPunct="1"/>
            <a:r>
              <a:rPr lang="en-US">
                <a:solidFill>
                  <a:srgbClr val="000000"/>
                </a:solidFill>
              </a:rPr>
              <a:t>Ice-breaker</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Shape 50"/>
          <p:cNvSpPr>
            <a:spLocks noGrp="1"/>
          </p:cNvSpPr>
          <p:nvPr>
            <p:ph type="title"/>
          </p:nvPr>
        </p:nvSpPr>
        <p:spPr/>
        <p:txBody>
          <a:bodyPr/>
          <a:lstStyle/>
          <a:p>
            <a:pPr eaLnBrk="1" hangingPunct="1"/>
            <a:r>
              <a:rPr lang="en-US">
                <a:solidFill>
                  <a:srgbClr val="000000"/>
                </a:solidFill>
              </a:rPr>
              <a:t>Ice-breaker: Super animals</a:t>
            </a:r>
            <a:br>
              <a:rPr lang="en-US">
                <a:solidFill>
                  <a:srgbClr val="000000"/>
                </a:solidFill>
              </a:rPr>
            </a:br>
            <a:endParaRPr lang="en-US">
              <a:solidFill>
                <a:srgbClr val="000000"/>
              </a:solidFill>
            </a:endParaRPr>
          </a:p>
        </p:txBody>
      </p:sp>
      <p:pic>
        <p:nvPicPr>
          <p:cNvPr id="16387" name="icebreaker_superanimals_01.jpg"/>
          <p:cNvPicPr>
            <a:picLocks noChangeAspect="1" noChangeArrowheads="1"/>
          </p:cNvPicPr>
          <p:nvPr/>
        </p:nvPicPr>
        <p:blipFill>
          <a:blip r:embed="rId3"/>
          <a:srcRect t="10791" b="10791"/>
          <a:stretch>
            <a:fillRect/>
          </a:stretch>
        </p:blipFill>
        <p:spPr bwMode="auto">
          <a:xfrm>
            <a:off x="-101600" y="1955800"/>
            <a:ext cx="6629400" cy="3898900"/>
          </a:xfrm>
          <a:prstGeom prst="rect">
            <a:avLst/>
          </a:prstGeom>
          <a:noFill/>
          <a:ln w="12700">
            <a:noFill/>
            <a:miter lim="400000"/>
            <a:headEnd/>
            <a:tailEnd/>
          </a:ln>
        </p:spPr>
      </p:pic>
      <p:pic>
        <p:nvPicPr>
          <p:cNvPr id="16388" name="icebreaker_superanimals_03.jpg"/>
          <p:cNvPicPr>
            <a:picLocks noChangeAspect="1" noChangeArrowheads="1"/>
          </p:cNvPicPr>
          <p:nvPr/>
        </p:nvPicPr>
        <p:blipFill>
          <a:blip r:embed="rId4"/>
          <a:srcRect t="10103" b="10103"/>
          <a:stretch>
            <a:fillRect/>
          </a:stretch>
        </p:blipFill>
        <p:spPr bwMode="auto">
          <a:xfrm>
            <a:off x="0" y="5854700"/>
            <a:ext cx="6515100" cy="3898900"/>
          </a:xfrm>
          <a:prstGeom prst="rect">
            <a:avLst/>
          </a:prstGeom>
          <a:noFill/>
          <a:ln w="12700">
            <a:noFill/>
            <a:miter lim="400000"/>
            <a:headEnd/>
            <a:tailEnd/>
          </a:ln>
        </p:spPr>
      </p:pic>
      <p:pic>
        <p:nvPicPr>
          <p:cNvPr id="16389" name="icebreaker_superanimals_02.jpg"/>
          <p:cNvPicPr>
            <a:picLocks noChangeAspect="1" noChangeArrowheads="1"/>
          </p:cNvPicPr>
          <p:nvPr/>
        </p:nvPicPr>
        <p:blipFill>
          <a:blip r:embed="rId5"/>
          <a:srcRect t="10258" b="10258"/>
          <a:stretch>
            <a:fillRect/>
          </a:stretch>
        </p:blipFill>
        <p:spPr bwMode="auto">
          <a:xfrm>
            <a:off x="6489700" y="1955800"/>
            <a:ext cx="6540500" cy="3898900"/>
          </a:xfrm>
          <a:prstGeom prst="rect">
            <a:avLst/>
          </a:prstGeom>
          <a:noFill/>
          <a:ln w="12700">
            <a:noFill/>
            <a:miter lim="400000"/>
            <a:headEnd/>
            <a:tailEnd/>
          </a:ln>
        </p:spPr>
      </p:pic>
      <p:pic>
        <p:nvPicPr>
          <p:cNvPr id="16390" name="icebreaker_superanimals_04.jpg"/>
          <p:cNvPicPr>
            <a:picLocks noChangeAspect="1" noChangeArrowheads="1"/>
          </p:cNvPicPr>
          <p:nvPr/>
        </p:nvPicPr>
        <p:blipFill>
          <a:blip r:embed="rId6"/>
          <a:srcRect t="10258" b="10258"/>
          <a:stretch>
            <a:fillRect/>
          </a:stretch>
        </p:blipFill>
        <p:spPr bwMode="auto">
          <a:xfrm>
            <a:off x="6489700" y="5854700"/>
            <a:ext cx="6540500" cy="3898900"/>
          </a:xfrm>
          <a:prstGeom prst="rect">
            <a:avLst/>
          </a:prstGeom>
          <a:noFill/>
          <a:ln w="12700">
            <a:noFill/>
            <a:miter lim="400000"/>
            <a:headEnd/>
            <a:tailEnd/>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Shape 58"/>
          <p:cNvSpPr>
            <a:spLocks noGrp="1"/>
          </p:cNvSpPr>
          <p:nvPr>
            <p:ph type="title"/>
          </p:nvPr>
        </p:nvSpPr>
        <p:spPr/>
        <p:txBody>
          <a:bodyPr/>
          <a:lstStyle/>
          <a:p>
            <a:pPr eaLnBrk="1" hangingPunct="1"/>
            <a:r>
              <a:rPr lang="en-US">
                <a:solidFill>
                  <a:srgbClr val="000000"/>
                </a:solidFill>
              </a:rPr>
              <a:t>Ice-breaker: Little robots</a:t>
            </a:r>
            <a:br>
              <a:rPr lang="en-US">
                <a:solidFill>
                  <a:srgbClr val="000000"/>
                </a:solidFill>
              </a:rPr>
            </a:br>
            <a:endParaRPr lang="en-US">
              <a:solidFill>
                <a:srgbClr val="000000"/>
              </a:solidFill>
            </a:endParaRPr>
          </a:p>
        </p:txBody>
      </p:sp>
      <p:pic>
        <p:nvPicPr>
          <p:cNvPr id="18435" name="icebreaker_02.jpg"/>
          <p:cNvPicPr>
            <a:picLocks noChangeAspect="1" noChangeArrowheads="1"/>
          </p:cNvPicPr>
          <p:nvPr/>
        </p:nvPicPr>
        <p:blipFill>
          <a:blip r:embed="rId3"/>
          <a:srcRect t="10791" b="10791"/>
          <a:stretch>
            <a:fillRect/>
          </a:stretch>
        </p:blipFill>
        <p:spPr bwMode="auto">
          <a:xfrm>
            <a:off x="-101600" y="1955800"/>
            <a:ext cx="6629400" cy="3898900"/>
          </a:xfrm>
          <a:prstGeom prst="rect">
            <a:avLst/>
          </a:prstGeom>
          <a:noFill/>
          <a:ln w="12700">
            <a:noFill/>
            <a:miter lim="400000"/>
            <a:headEnd/>
            <a:tailEnd/>
          </a:ln>
        </p:spPr>
      </p:pic>
      <p:pic>
        <p:nvPicPr>
          <p:cNvPr id="18436" name="IMG_1507.jpg"/>
          <p:cNvPicPr>
            <a:picLocks noChangeAspect="1" noChangeArrowheads="1"/>
          </p:cNvPicPr>
          <p:nvPr/>
        </p:nvPicPr>
        <p:blipFill>
          <a:blip r:embed="rId4"/>
          <a:srcRect t="10103" b="10103"/>
          <a:stretch>
            <a:fillRect/>
          </a:stretch>
        </p:blipFill>
        <p:spPr bwMode="auto">
          <a:xfrm>
            <a:off x="0" y="5854700"/>
            <a:ext cx="6515100" cy="3898900"/>
          </a:xfrm>
          <a:prstGeom prst="rect">
            <a:avLst/>
          </a:prstGeom>
          <a:noFill/>
          <a:ln w="12700">
            <a:noFill/>
            <a:miter lim="400000"/>
            <a:headEnd/>
            <a:tailEnd/>
          </a:ln>
        </p:spPr>
      </p:pic>
      <p:pic>
        <p:nvPicPr>
          <p:cNvPr id="18437" name="icebreaker_03.jpg"/>
          <p:cNvPicPr>
            <a:picLocks noChangeAspect="1" noChangeArrowheads="1"/>
          </p:cNvPicPr>
          <p:nvPr/>
        </p:nvPicPr>
        <p:blipFill>
          <a:blip r:embed="rId5"/>
          <a:srcRect t="10258" b="10258"/>
          <a:stretch>
            <a:fillRect/>
          </a:stretch>
        </p:blipFill>
        <p:spPr bwMode="auto">
          <a:xfrm>
            <a:off x="6489700" y="1955800"/>
            <a:ext cx="6540500" cy="3898900"/>
          </a:xfrm>
          <a:prstGeom prst="rect">
            <a:avLst/>
          </a:prstGeom>
          <a:noFill/>
          <a:ln w="12700">
            <a:noFill/>
            <a:miter lim="400000"/>
            <a:headEnd/>
            <a:tailEnd/>
          </a:ln>
        </p:spPr>
      </p:pic>
      <p:pic>
        <p:nvPicPr>
          <p:cNvPr id="18438" name="icebreaker_littlerobots_01.jpg"/>
          <p:cNvPicPr>
            <a:picLocks noChangeAspect="1" noChangeArrowheads="1"/>
          </p:cNvPicPr>
          <p:nvPr/>
        </p:nvPicPr>
        <p:blipFill>
          <a:blip r:embed="rId6"/>
          <a:srcRect t="5273" b="5273"/>
          <a:stretch>
            <a:fillRect/>
          </a:stretch>
        </p:blipFill>
        <p:spPr bwMode="auto">
          <a:xfrm>
            <a:off x="6489700" y="5854700"/>
            <a:ext cx="6540500" cy="3898900"/>
          </a:xfrm>
          <a:prstGeom prst="rect">
            <a:avLst/>
          </a:prstGeom>
          <a:noFill/>
          <a:ln w="12700">
            <a:noFill/>
            <a:miter lim="400000"/>
            <a:headEnd/>
            <a:tailEnd/>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482" name="pasted-image.pdf"/>
          <p:cNvPicPr>
            <a:picLocks noChangeAspect="1" noChangeArrowheads="1"/>
          </p:cNvPicPr>
          <p:nvPr/>
        </p:nvPicPr>
        <p:blipFill>
          <a:blip r:embed="rId2"/>
          <a:srcRect/>
          <a:stretch>
            <a:fillRect/>
          </a:stretch>
        </p:blipFill>
        <p:spPr bwMode="auto">
          <a:xfrm>
            <a:off x="5284788" y="3287713"/>
            <a:ext cx="2435225" cy="3178175"/>
          </a:xfrm>
          <a:prstGeom prst="rect">
            <a:avLst/>
          </a:prstGeom>
          <a:noFill/>
          <a:ln w="12700">
            <a:noFill/>
            <a:miter lim="400000"/>
            <a:headEnd/>
            <a:tailEnd/>
          </a:ln>
        </p:spPr>
      </p:pic>
      <p:sp>
        <p:nvSpPr>
          <p:cNvPr id="20483" name="Shape 67"/>
          <p:cNvSpPr>
            <a:spLocks noGrp="1"/>
          </p:cNvSpPr>
          <p:nvPr>
            <p:ph type="title"/>
          </p:nvPr>
        </p:nvSpPr>
        <p:spPr/>
        <p:txBody>
          <a:bodyPr/>
          <a:lstStyle/>
          <a:p>
            <a:pPr eaLnBrk="1" hangingPunct="1"/>
            <a:r>
              <a:rPr lang="en-US">
                <a:solidFill>
                  <a:srgbClr val="000000"/>
                </a:solidFill>
              </a:rPr>
              <a:t>Topics &amp; challenges</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Shape 69"/>
          <p:cNvSpPr>
            <a:spLocks noGrp="1"/>
          </p:cNvSpPr>
          <p:nvPr>
            <p:ph type="title"/>
          </p:nvPr>
        </p:nvSpPr>
        <p:spPr/>
        <p:txBody>
          <a:bodyPr/>
          <a:lstStyle/>
          <a:p>
            <a:pPr eaLnBrk="1" hangingPunct="1"/>
            <a:r>
              <a:rPr lang="en-US">
                <a:solidFill>
                  <a:srgbClr val="000000"/>
                </a:solidFill>
              </a:rPr>
              <a:t>Topics &amp; challenges</a:t>
            </a:r>
          </a:p>
        </p:txBody>
      </p:sp>
      <p:sp>
        <p:nvSpPr>
          <p:cNvPr id="70" name="Shape 70"/>
          <p:cNvSpPr>
            <a:spLocks noGrp="1"/>
          </p:cNvSpPr>
          <p:nvPr>
            <p:ph type="body" idx="1"/>
          </p:nvPr>
        </p:nvSpPr>
        <p:spPr/>
        <p:txBody>
          <a:bodyPr/>
          <a:lstStyle/>
          <a:p>
            <a:pPr eaLnBrk="1" fontAlgn="auto" hangingPunct="1">
              <a:spcBef>
                <a:spcPts val="0"/>
              </a:spcBef>
              <a:spcAft>
                <a:spcPts val="0"/>
              </a:spcAft>
              <a:defRPr sz="1800"/>
            </a:pPr>
            <a:r>
              <a:rPr sz="3100" b="1">
                <a:solidFill>
                  <a:sysClr val="windowText" lastClr="000000"/>
                </a:solidFill>
                <a:sym typeface="Lucida Grande"/>
              </a:rPr>
              <a:t>topic 1</a:t>
            </a:r>
            <a:br>
              <a:rPr sz="3100" b="1">
                <a:solidFill>
                  <a:sysClr val="windowText" lastClr="000000"/>
                </a:solidFill>
                <a:sym typeface="Lucida Grande"/>
              </a:rPr>
            </a:br>
            <a:r>
              <a:rPr sz="3100">
                <a:solidFill>
                  <a:sysClr val="windowText" lastClr="000000"/>
                </a:solidFill>
                <a:sym typeface="Lucida Grande"/>
              </a:rPr>
              <a:t>example challenge</a:t>
            </a:r>
            <a:r>
              <a:rPr sz="3100" b="1">
                <a:solidFill>
                  <a:sysClr val="windowText" lastClr="000000"/>
                </a:solidFill>
                <a:sym typeface="Lucida Grande"/>
              </a:rPr>
              <a:t/>
            </a:r>
            <a:br>
              <a:rPr sz="3100" b="1">
                <a:solidFill>
                  <a:sysClr val="windowText" lastClr="000000"/>
                </a:solidFill>
                <a:sym typeface="Lucida Grande"/>
              </a:rPr>
            </a:br>
            <a:endParaRPr sz="3100" b="1">
              <a:solidFill>
                <a:sysClr val="windowText" lastClr="000000"/>
              </a:solidFill>
              <a:sym typeface="Lucida Grande"/>
            </a:endParaRPr>
          </a:p>
          <a:p>
            <a:pPr eaLnBrk="1" fontAlgn="auto" hangingPunct="1">
              <a:spcBef>
                <a:spcPts val="0"/>
              </a:spcBef>
              <a:spcAft>
                <a:spcPts val="0"/>
              </a:spcAft>
              <a:defRPr sz="1800"/>
            </a:pPr>
            <a:r>
              <a:rPr sz="3100" b="1">
                <a:solidFill>
                  <a:sysClr val="windowText" lastClr="000000"/>
                </a:solidFill>
                <a:sym typeface="Lucida Grande"/>
              </a:rPr>
              <a:t>topic 2</a:t>
            </a:r>
            <a:br>
              <a:rPr sz="3100" b="1">
                <a:solidFill>
                  <a:sysClr val="windowText" lastClr="000000"/>
                </a:solidFill>
                <a:sym typeface="Lucida Grande"/>
              </a:rPr>
            </a:br>
            <a:r>
              <a:rPr sz="3100">
                <a:solidFill>
                  <a:sysClr val="windowText" lastClr="000000"/>
                </a:solidFill>
                <a:sym typeface="Lucida Grande"/>
              </a:rPr>
              <a:t>example challenge</a:t>
            </a:r>
            <a:r>
              <a:rPr sz="3100" b="1">
                <a:solidFill>
                  <a:sysClr val="windowText" lastClr="000000"/>
                </a:solidFill>
                <a:sym typeface="Lucida Grande"/>
              </a:rPr>
              <a:t/>
            </a:r>
            <a:br>
              <a:rPr sz="3100" b="1">
                <a:solidFill>
                  <a:sysClr val="windowText" lastClr="000000"/>
                </a:solidFill>
                <a:sym typeface="Lucida Grande"/>
              </a:rPr>
            </a:br>
            <a:endParaRPr sz="3100" b="1">
              <a:solidFill>
                <a:sysClr val="windowText" lastClr="000000"/>
              </a:solidFill>
              <a:sym typeface="Lucida Grande"/>
            </a:endParaRPr>
          </a:p>
          <a:p>
            <a:pPr eaLnBrk="1" fontAlgn="auto" hangingPunct="1">
              <a:spcBef>
                <a:spcPts val="0"/>
              </a:spcBef>
              <a:spcAft>
                <a:spcPts val="0"/>
              </a:spcAft>
              <a:defRPr sz="1800"/>
            </a:pPr>
            <a:r>
              <a:rPr sz="3100" b="1">
                <a:solidFill>
                  <a:sysClr val="windowText" lastClr="000000"/>
                </a:solidFill>
                <a:sym typeface="Lucida Grande"/>
              </a:rPr>
              <a:t>topic 3</a:t>
            </a:r>
            <a:r>
              <a:rPr sz="3100">
                <a:solidFill>
                  <a:sysClr val="windowText" lastClr="000000"/>
                </a:solidFill>
                <a:sym typeface="Lucida Grande"/>
              </a:rPr>
              <a:t/>
            </a:r>
            <a:br>
              <a:rPr sz="3100">
                <a:solidFill>
                  <a:sysClr val="windowText" lastClr="000000"/>
                </a:solidFill>
                <a:sym typeface="Lucida Grande"/>
              </a:rPr>
            </a:br>
            <a:r>
              <a:rPr sz="3100">
                <a:solidFill>
                  <a:sysClr val="windowText" lastClr="000000"/>
                </a:solidFill>
                <a:sym typeface="Lucida Grande"/>
              </a:rPr>
              <a:t>example challenge</a:t>
            </a:r>
            <a:br>
              <a:rPr sz="3100">
                <a:solidFill>
                  <a:sysClr val="windowText" lastClr="000000"/>
                </a:solidFill>
                <a:sym typeface="Lucida Grande"/>
              </a:rPr>
            </a:br>
            <a:r>
              <a:rPr sz="3100">
                <a:solidFill>
                  <a:sysClr val="windowText" lastClr="000000"/>
                </a:solidFill>
                <a:sym typeface="Lucida Grande"/>
              </a:rPr>
              <a:t/>
            </a:r>
            <a:br>
              <a:rPr sz="3100">
                <a:solidFill>
                  <a:sysClr val="windowText" lastClr="000000"/>
                </a:solidFill>
                <a:sym typeface="Lucida Grande"/>
              </a:rPr>
            </a:br>
            <a:endParaRPr sz="3100" b="1">
              <a:solidFill>
                <a:sysClr val="windowText" lastClr="000000"/>
              </a:solidFill>
              <a:sym typeface="Lucida Grande"/>
            </a:endParaRPr>
          </a:p>
          <a:p>
            <a:pPr marL="0" indent="0" eaLnBrk="1" fontAlgn="auto" hangingPunct="1">
              <a:spcBef>
                <a:spcPts val="0"/>
              </a:spcBef>
              <a:spcAft>
                <a:spcPts val="0"/>
              </a:spcAft>
              <a:buSzTx/>
              <a:buFontTx/>
              <a:buNone/>
              <a:defRPr sz="1800"/>
            </a:pPr>
            <a:r>
              <a:rPr sz="4800">
                <a:solidFill>
                  <a:sysClr val="windowText" lastClr="000000"/>
                </a:solidFill>
                <a:sym typeface="Lucida Grande"/>
              </a:rPr>
              <a:t>What are your topics?</a:t>
            </a: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Lucida Grande"/>
        <a:ea typeface="Lucida Grande"/>
        <a:cs typeface="Lucida Grande"/>
      </a:majorFont>
      <a:minorFont>
        <a:latin typeface="Lucida Grande"/>
        <a:ea typeface="Lucida Grande"/>
        <a:cs typeface="Lucida Grand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4200" b="0" i="0" u="none" strike="noStrike" cap="none" spc="0" normalizeH="0" baseline="0">
            <a:ln>
              <a:noFill/>
            </a:ln>
            <a:solidFill>
              <a:srgbClr val="000000"/>
            </a:solidFill>
            <a:effectLst/>
            <a:uFillTx/>
            <a:latin typeface="+mn-lt"/>
            <a:ea typeface="+mn-ea"/>
            <a:cs typeface="+mn-cs"/>
            <a:sym typeface="Lucida Grand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Lucida Grande"/>
        <a:ea typeface="Lucida Grande"/>
        <a:cs typeface="Lucida Grande"/>
      </a:majorFont>
      <a:minorFont>
        <a:latin typeface="Lucida Grande"/>
        <a:ea typeface="Lucida Grande"/>
        <a:cs typeface="Lucida Grand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4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4200" b="0" i="0" u="none" strike="noStrike" cap="none" spc="0" normalizeH="0" baseline="0">
            <a:ln>
              <a:noFill/>
            </a:ln>
            <a:solidFill>
              <a:srgbClr val="000000"/>
            </a:solidFill>
            <a:effectLst/>
            <a:uFillTx/>
            <a:latin typeface="+mn-lt"/>
            <a:ea typeface="+mn-ea"/>
            <a:cs typeface="+mn-cs"/>
            <a:sym typeface="Lucida Grand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TotalTime>
  <Words>803</Words>
  <Application>Microsoft Macintosh PowerPoint</Application>
  <PresentationFormat>Custom</PresentationFormat>
  <Paragraphs>89</Paragraphs>
  <Slides>43</Slides>
  <Notes>2</Notes>
  <HiddenSlides>0</HiddenSlides>
  <MMClips>0</MMClips>
  <ScaleCrop>false</ScaleCrop>
  <HeadingPairs>
    <vt:vector size="6" baseType="variant">
      <vt:variant>
        <vt:lpstr>Fonts Used</vt:lpstr>
      </vt:variant>
      <vt:variant>
        <vt:i4>5</vt:i4>
      </vt:variant>
      <vt:variant>
        <vt:lpstr>Design Template</vt:lpstr>
      </vt:variant>
      <vt:variant>
        <vt:i4>1</vt:i4>
      </vt:variant>
      <vt:variant>
        <vt:lpstr>Slide Titles</vt:lpstr>
      </vt:variant>
      <vt:variant>
        <vt:i4>43</vt:i4>
      </vt:variant>
    </vt:vector>
  </HeadingPairs>
  <TitlesOfParts>
    <vt:vector size="49" baseType="lpstr">
      <vt:lpstr>Arial</vt:lpstr>
      <vt:lpstr>ＭＳ Ｐゴシック</vt:lpstr>
      <vt:lpstr>Lucida Grande</vt:lpstr>
      <vt:lpstr>Gill Sans</vt:lpstr>
      <vt:lpstr>Calibri</vt:lpstr>
      <vt:lpstr>White</vt:lpstr>
      <vt:lpstr>Make the Future</vt:lpstr>
      <vt:lpstr>Slide 2</vt:lpstr>
      <vt:lpstr>Design workshop</vt:lpstr>
      <vt:lpstr>Introductions</vt:lpstr>
      <vt:lpstr>Ice-breaker</vt:lpstr>
      <vt:lpstr>Ice-breaker: Super animals </vt:lpstr>
      <vt:lpstr>Ice-breaker: Little robots </vt:lpstr>
      <vt:lpstr>Topics &amp; challenges</vt:lpstr>
      <vt:lpstr>Topics &amp; challenges</vt:lpstr>
      <vt:lpstr>Design thinking &amp; co-creation</vt:lpstr>
      <vt:lpstr>Design thinking</vt:lpstr>
      <vt:lpstr>Design Thinking Process</vt:lpstr>
      <vt:lpstr>Inspiration</vt:lpstr>
      <vt:lpstr>[insert images/videos of inspirational projects]</vt:lpstr>
      <vt:lpstr>COLLECT DATA to improve your environment</vt:lpstr>
      <vt:lpstr>[insert images/videos of inspirational projects]</vt:lpstr>
      <vt:lpstr>MAKE AN OPEN, TRUSTED CREATIVE SPACE</vt:lpstr>
      <vt:lpstr>Slide 18</vt:lpstr>
      <vt:lpstr>Lunch break</vt:lpstr>
      <vt:lpstr>Divide into groups</vt:lpstr>
      <vt:lpstr>Value ladder</vt:lpstr>
      <vt:lpstr>Value ladder</vt:lpstr>
      <vt:lpstr>Brainstorm techniques</vt:lpstr>
      <vt:lpstr>Story concept puzzles</vt:lpstr>
      <vt:lpstr>Slide 25</vt:lpstr>
      <vt:lpstr>Concept presentations</vt:lpstr>
      <vt:lpstr>Wrap-up</vt:lpstr>
      <vt:lpstr>Slide 28</vt:lpstr>
      <vt:lpstr>Make-it-yourself</vt:lpstr>
      <vt:lpstr>Introduction</vt:lpstr>
      <vt:lpstr>Recap design workshop</vt:lpstr>
      <vt:lpstr>[insert photos/videos of design workshop]</vt:lpstr>
      <vt:lpstr>Refine concepts</vt:lpstr>
      <vt:lpstr>Draw: Persona</vt:lpstr>
      <vt:lpstr>Draw: Persona</vt:lpstr>
      <vt:lpstr>Draw: User scenarios</vt:lpstr>
      <vt:lpstr>Draw: User scenarios</vt:lpstr>
      <vt:lpstr>Lunch break</vt:lpstr>
      <vt:lpstr>Prototyping</vt:lpstr>
      <vt:lpstr>[insert prototype example photos]</vt:lpstr>
      <vt:lpstr>Prepare presentations</vt:lpstr>
      <vt:lpstr>Wrap-up</vt:lpstr>
      <vt:lpstr>Slide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Make the Future</dc:title>
  <cp:lastModifiedBy>Waag Society</cp:lastModifiedBy>
  <cp:revision>4</cp:revision>
  <dcterms:created xsi:type="dcterms:W3CDTF">2014-07-10T15:23:09Z</dcterms:created>
  <dcterms:modified xsi:type="dcterms:W3CDTF">2014-07-10T15:28:16Z</dcterms:modified>
</cp:coreProperties>
</file>